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2" r:id="rId7"/>
    <p:sldId id="267" r:id="rId8"/>
    <p:sldId id="268" r:id="rId9"/>
    <p:sldId id="270" r:id="rId10"/>
    <p:sldId id="314" r:id="rId11"/>
    <p:sldId id="271" r:id="rId12"/>
    <p:sldId id="274" r:id="rId13"/>
    <p:sldId id="275" r:id="rId14"/>
    <p:sldId id="313" r:id="rId15"/>
    <p:sldId id="269" r:id="rId16"/>
    <p:sldId id="309" r:id="rId17"/>
    <p:sldId id="310" r:id="rId18"/>
    <p:sldId id="312" r:id="rId19"/>
    <p:sldId id="273" r:id="rId20"/>
    <p:sldId id="276" r:id="rId21"/>
    <p:sldId id="311" r:id="rId22"/>
    <p:sldId id="277" r:id="rId23"/>
    <p:sldId id="278" r:id="rId24"/>
    <p:sldId id="279" r:id="rId25"/>
    <p:sldId id="280" r:id="rId26"/>
    <p:sldId id="283" r:id="rId27"/>
    <p:sldId id="287" r:id="rId28"/>
    <p:sldId id="288" r:id="rId29"/>
    <p:sldId id="289" r:id="rId30"/>
    <p:sldId id="318" r:id="rId31"/>
    <p:sldId id="308" r:id="rId32"/>
    <p:sldId id="316" r:id="rId33"/>
    <p:sldId id="317" r:id="rId34"/>
    <p:sldId id="291" r:id="rId35"/>
    <p:sldId id="284" r:id="rId36"/>
    <p:sldId id="293" r:id="rId37"/>
    <p:sldId id="304" r:id="rId38"/>
    <p:sldId id="295" r:id="rId39"/>
    <p:sldId id="296" r:id="rId40"/>
    <p:sldId id="303" r:id="rId41"/>
    <p:sldId id="305" r:id="rId42"/>
    <p:sldId id="315" r:id="rId4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cCuistion" initials="PM" lastIdx="1" clrIdx="0">
    <p:extLst>
      <p:ext uri="{19B8F6BF-5375-455C-9EA6-DF929625EA0E}">
        <p15:presenceInfo xmlns:p15="http://schemas.microsoft.com/office/powerpoint/2012/main" userId="cd4c0066d091c0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673"/>
    <a:srgbClr val="685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5EA0D-CB3C-48A3-9AB2-D4D348ECCEC4}" v="3" dt="2021-06-16T15:14:37.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5" autoAdjust="0"/>
    <p:restoredTop sz="87990" autoAdjust="0"/>
  </p:normalViewPr>
  <p:slideViewPr>
    <p:cSldViewPr snapToGrid="0">
      <p:cViewPr varScale="1">
        <p:scale>
          <a:sx n="92" d="100"/>
          <a:sy n="92" d="100"/>
        </p:scale>
        <p:origin x="834" y="96"/>
      </p:cViewPr>
      <p:guideLst/>
    </p:cSldViewPr>
  </p:slideViewPr>
  <p:outlineViewPr>
    <p:cViewPr>
      <p:scale>
        <a:sx n="33" d="100"/>
        <a:sy n="33" d="100"/>
      </p:scale>
      <p:origin x="0" y="0"/>
    </p:cViewPr>
  </p:outlineViewPr>
  <p:notesTextViewPr>
    <p:cViewPr>
      <p:scale>
        <a:sx n="3" d="2"/>
        <a:sy n="3" d="2"/>
      </p:scale>
      <p:origin x="0" y="-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cCuistion" userId="cd4c0066d091c0e5" providerId="LiveId" clId="{9F5DB9AD-3424-4BB2-8448-10B5BEC295E4}"/>
    <pc:docChg chg="undo custSel addSld delSld modSld sldOrd modShowInfo">
      <pc:chgData name="Paul McCuistion" userId="cd4c0066d091c0e5" providerId="LiveId" clId="{9F5DB9AD-3424-4BB2-8448-10B5BEC295E4}" dt="2021-05-19T22:49:53.064" v="3611" actId="2744"/>
      <pc:docMkLst>
        <pc:docMk/>
      </pc:docMkLst>
      <pc:sldChg chg="modSp modAnim modNotesTx">
        <pc:chgData name="Paul McCuistion" userId="cd4c0066d091c0e5" providerId="LiveId" clId="{9F5DB9AD-3424-4BB2-8448-10B5BEC295E4}" dt="2021-05-09T03:35:01.586" v="2715" actId="20577"/>
        <pc:sldMkLst>
          <pc:docMk/>
          <pc:sldMk cId="1401802224" sldId="257"/>
        </pc:sldMkLst>
        <pc:spChg chg="mod">
          <ac:chgData name="Paul McCuistion" userId="cd4c0066d091c0e5" providerId="LiveId" clId="{9F5DB9AD-3424-4BB2-8448-10B5BEC295E4}" dt="2021-05-08T13:45:16.275" v="722" actId="179"/>
          <ac:spMkLst>
            <pc:docMk/>
            <pc:sldMk cId="1401802224" sldId="257"/>
            <ac:spMk id="3" creationId="{3A6F7776-49A6-489C-B360-F378D4F4C5C6}"/>
          </ac:spMkLst>
        </pc:spChg>
      </pc:sldChg>
      <pc:sldChg chg="addSp delSp modSp mod delAnim modAnim modNotesTx">
        <pc:chgData name="Paul McCuistion" userId="cd4c0066d091c0e5" providerId="LiveId" clId="{9F5DB9AD-3424-4BB2-8448-10B5BEC295E4}" dt="2021-05-09T04:33:18.218" v="3610" actId="113"/>
        <pc:sldMkLst>
          <pc:docMk/>
          <pc:sldMk cId="882216155" sldId="258"/>
        </pc:sldMkLst>
        <pc:spChg chg="mod">
          <ac:chgData name="Paul McCuistion" userId="cd4c0066d091c0e5" providerId="LiveId" clId="{9F5DB9AD-3424-4BB2-8448-10B5BEC295E4}" dt="2021-05-09T04:33:18.218" v="3610" actId="113"/>
          <ac:spMkLst>
            <pc:docMk/>
            <pc:sldMk cId="882216155" sldId="258"/>
            <ac:spMk id="2" creationId="{BB1A71C7-9A1C-4163-99B1-90EAD60238A3}"/>
          </ac:spMkLst>
        </pc:spChg>
        <pc:spChg chg="add del mod">
          <ac:chgData name="Paul McCuistion" userId="cd4c0066d091c0e5" providerId="LiveId" clId="{9F5DB9AD-3424-4BB2-8448-10B5BEC295E4}" dt="2021-05-09T04:31:46.763" v="3597" actId="478"/>
          <ac:spMkLst>
            <pc:docMk/>
            <pc:sldMk cId="882216155" sldId="258"/>
            <ac:spMk id="3" creationId="{25433CBD-83EC-4C49-BD2E-08CD0B84433B}"/>
          </ac:spMkLst>
        </pc:spChg>
        <pc:spChg chg="add mod">
          <ac:chgData name="Paul McCuistion" userId="cd4c0066d091c0e5" providerId="LiveId" clId="{9F5DB9AD-3424-4BB2-8448-10B5BEC295E4}" dt="2021-05-09T04:32:24.522" v="3602" actId="14100"/>
          <ac:spMkLst>
            <pc:docMk/>
            <pc:sldMk cId="882216155" sldId="258"/>
            <ac:spMk id="12" creationId="{D62F04A4-448D-4B9D-A6C4-A1C744D33D4D}"/>
          </ac:spMkLst>
        </pc:spChg>
        <pc:spChg chg="mod">
          <ac:chgData name="Paul McCuistion" userId="cd4c0066d091c0e5" providerId="LiveId" clId="{9F5DB9AD-3424-4BB2-8448-10B5BEC295E4}" dt="2021-05-09T04:33:08.287" v="3609" actId="20577"/>
          <ac:spMkLst>
            <pc:docMk/>
            <pc:sldMk cId="882216155" sldId="258"/>
            <ac:spMk id="17" creationId="{4F0B240C-85C4-4BED-B57D-75367655C56D}"/>
          </ac:spMkLst>
        </pc:spChg>
        <pc:picChg chg="add mod ord">
          <ac:chgData name="Paul McCuistion" userId="cd4c0066d091c0e5" providerId="LiveId" clId="{9F5DB9AD-3424-4BB2-8448-10B5BEC295E4}" dt="2021-05-09T04:32:55.967" v="3604" actId="1076"/>
          <ac:picMkLst>
            <pc:docMk/>
            <pc:sldMk cId="882216155" sldId="258"/>
            <ac:picMk id="5" creationId="{E757FD74-EC7C-4029-881D-DEE66FC0F6CE}"/>
          </ac:picMkLst>
        </pc:picChg>
        <pc:picChg chg="add del mod ord">
          <ac:chgData name="Paul McCuistion" userId="cd4c0066d091c0e5" providerId="LiveId" clId="{9F5DB9AD-3424-4BB2-8448-10B5BEC295E4}" dt="2021-05-09T04:29:48.221" v="3591" actId="478"/>
          <ac:picMkLst>
            <pc:docMk/>
            <pc:sldMk cId="882216155" sldId="258"/>
            <ac:picMk id="7" creationId="{FF4C15C2-7B44-4801-80CB-6B3926A6529A}"/>
          </ac:picMkLst>
        </pc:picChg>
        <pc:picChg chg="del">
          <ac:chgData name="Paul McCuistion" userId="cd4c0066d091c0e5" providerId="LiveId" clId="{9F5DB9AD-3424-4BB2-8448-10B5BEC295E4}" dt="2021-05-09T03:56:29.118" v="3558" actId="21"/>
          <ac:picMkLst>
            <pc:docMk/>
            <pc:sldMk cId="882216155" sldId="258"/>
            <ac:picMk id="8" creationId="{EA548FD1-4881-435C-B01C-CB4D4FF517AD}"/>
          </ac:picMkLst>
        </pc:picChg>
        <pc:picChg chg="add mod">
          <ac:chgData name="Paul McCuistion" userId="cd4c0066d091c0e5" providerId="LiveId" clId="{9F5DB9AD-3424-4BB2-8448-10B5BEC295E4}" dt="2021-05-09T04:31:33.676" v="3595" actId="1076"/>
          <ac:picMkLst>
            <pc:docMk/>
            <pc:sldMk cId="882216155" sldId="258"/>
            <ac:picMk id="11" creationId="{7EBABC21-B930-45D8-9871-83B0E8A609AE}"/>
          </ac:picMkLst>
        </pc:picChg>
        <pc:picChg chg="del mod">
          <ac:chgData name="Paul McCuistion" userId="cd4c0066d091c0e5" providerId="LiveId" clId="{9F5DB9AD-3424-4BB2-8448-10B5BEC295E4}" dt="2021-05-09T04:30:27.573" v="3592" actId="21"/>
          <ac:picMkLst>
            <pc:docMk/>
            <pc:sldMk cId="882216155" sldId="258"/>
            <ac:picMk id="19" creationId="{13D5615C-6760-4F8F-AB30-E76AAAF5712B}"/>
          </ac:picMkLst>
        </pc:picChg>
      </pc:sldChg>
      <pc:sldChg chg="modSp mod modAnim modNotesTx">
        <pc:chgData name="Paul McCuistion" userId="cd4c0066d091c0e5" providerId="LiveId" clId="{9F5DB9AD-3424-4BB2-8448-10B5BEC295E4}" dt="2021-05-09T03:41:44.025" v="3024" actId="113"/>
        <pc:sldMkLst>
          <pc:docMk/>
          <pc:sldMk cId="102367525" sldId="259"/>
        </pc:sldMkLst>
        <pc:spChg chg="mod">
          <ac:chgData name="Paul McCuistion" userId="cd4c0066d091c0e5" providerId="LiveId" clId="{9F5DB9AD-3424-4BB2-8448-10B5BEC295E4}" dt="2021-05-09T03:40:39.529" v="2916" actId="20577"/>
          <ac:spMkLst>
            <pc:docMk/>
            <pc:sldMk cId="102367525" sldId="259"/>
            <ac:spMk id="2" creationId="{4C6076F6-F0DC-4976-990B-F3CC37F82898}"/>
          </ac:spMkLst>
        </pc:spChg>
        <pc:spChg chg="mod">
          <ac:chgData name="Paul McCuistion" userId="cd4c0066d091c0e5" providerId="LiveId" clId="{9F5DB9AD-3424-4BB2-8448-10B5BEC295E4}" dt="2021-05-09T03:40:16.558" v="2913" actId="14100"/>
          <ac:spMkLst>
            <pc:docMk/>
            <pc:sldMk cId="102367525" sldId="259"/>
            <ac:spMk id="3" creationId="{16973FE5-3829-45D1-AAAD-EC26B11AACF1}"/>
          </ac:spMkLst>
        </pc:spChg>
      </pc:sldChg>
      <pc:sldChg chg="modSp mod modNotesTx">
        <pc:chgData name="Paul McCuistion" userId="cd4c0066d091c0e5" providerId="LiveId" clId="{9F5DB9AD-3424-4BB2-8448-10B5BEC295E4}" dt="2021-05-09T03:45:02.194" v="3411" actId="20577"/>
        <pc:sldMkLst>
          <pc:docMk/>
          <pc:sldMk cId="2319551292" sldId="260"/>
        </pc:sldMkLst>
        <pc:spChg chg="mod">
          <ac:chgData name="Paul McCuistion" userId="cd4c0066d091c0e5" providerId="LiveId" clId="{9F5DB9AD-3424-4BB2-8448-10B5BEC295E4}" dt="2021-05-09T03:38:28.652" v="2856" actId="20577"/>
          <ac:spMkLst>
            <pc:docMk/>
            <pc:sldMk cId="2319551292" sldId="260"/>
            <ac:spMk id="4" creationId="{678C8211-1F68-4CED-8933-CE16D53D1848}"/>
          </ac:spMkLst>
        </pc:spChg>
        <pc:spChg chg="mod">
          <ac:chgData name="Paul McCuistion" userId="cd4c0066d091c0e5" providerId="LiveId" clId="{9F5DB9AD-3424-4BB2-8448-10B5BEC295E4}" dt="2021-05-09T03:38:47.947" v="2869" actId="113"/>
          <ac:spMkLst>
            <pc:docMk/>
            <pc:sldMk cId="2319551292" sldId="260"/>
            <ac:spMk id="5" creationId="{0710F391-8E8E-4F49-B24E-67D3540B87C5}"/>
          </ac:spMkLst>
        </pc:spChg>
      </pc:sldChg>
      <pc:sldChg chg="modNotesTx">
        <pc:chgData name="Paul McCuistion" userId="cd4c0066d091c0e5" providerId="LiveId" clId="{9F5DB9AD-3424-4BB2-8448-10B5BEC295E4}" dt="2021-05-09T03:46:39.370" v="3523" actId="20577"/>
        <pc:sldMkLst>
          <pc:docMk/>
          <pc:sldMk cId="3776606543" sldId="262"/>
        </pc:sldMkLst>
      </pc:sldChg>
      <pc:sldChg chg="modSp mod">
        <pc:chgData name="Paul McCuistion" userId="cd4c0066d091c0e5" providerId="LiveId" clId="{9F5DB9AD-3424-4BB2-8448-10B5BEC295E4}" dt="2021-05-08T13:44:59.500" v="720" actId="179"/>
        <pc:sldMkLst>
          <pc:docMk/>
          <pc:sldMk cId="971241941" sldId="268"/>
        </pc:sldMkLst>
        <pc:spChg chg="mod">
          <ac:chgData name="Paul McCuistion" userId="cd4c0066d091c0e5" providerId="LiveId" clId="{9F5DB9AD-3424-4BB2-8448-10B5BEC295E4}" dt="2021-05-08T13:44:59.500" v="720" actId="179"/>
          <ac:spMkLst>
            <pc:docMk/>
            <pc:sldMk cId="971241941" sldId="268"/>
            <ac:spMk id="3" creationId="{E04AF06E-EB60-4F40-A1E5-4EBFA59D26FC}"/>
          </ac:spMkLst>
        </pc:spChg>
      </pc:sldChg>
      <pc:sldChg chg="modSp">
        <pc:chgData name="Paul McCuistion" userId="cd4c0066d091c0e5" providerId="LiveId" clId="{9F5DB9AD-3424-4BB2-8448-10B5BEC295E4}" dt="2021-05-08T13:44:17.771" v="713" actId="179"/>
        <pc:sldMkLst>
          <pc:docMk/>
          <pc:sldMk cId="437564002" sldId="269"/>
        </pc:sldMkLst>
        <pc:spChg chg="mod">
          <ac:chgData name="Paul McCuistion" userId="cd4c0066d091c0e5" providerId="LiveId" clId="{9F5DB9AD-3424-4BB2-8448-10B5BEC295E4}" dt="2021-05-08T13:44:17.771" v="713" actId="179"/>
          <ac:spMkLst>
            <pc:docMk/>
            <pc:sldMk cId="437564002" sldId="269"/>
            <ac:spMk id="3" creationId="{CD53C231-D272-457D-9A4B-5155D136A699}"/>
          </ac:spMkLst>
        </pc:spChg>
      </pc:sldChg>
      <pc:sldChg chg="modSp mod modAnim">
        <pc:chgData name="Paul McCuistion" userId="cd4c0066d091c0e5" providerId="LiveId" clId="{9F5DB9AD-3424-4BB2-8448-10B5BEC295E4}" dt="2021-05-08T13:46:03.047" v="723"/>
        <pc:sldMkLst>
          <pc:docMk/>
          <pc:sldMk cId="2184303025" sldId="270"/>
        </pc:sldMkLst>
        <pc:spChg chg="mod">
          <ac:chgData name="Paul McCuistion" userId="cd4c0066d091c0e5" providerId="LiveId" clId="{9F5DB9AD-3424-4BB2-8448-10B5BEC295E4}" dt="2021-05-08T12:27:45.758" v="88" actId="14100"/>
          <ac:spMkLst>
            <pc:docMk/>
            <pc:sldMk cId="2184303025" sldId="270"/>
            <ac:spMk id="3" creationId="{3F81B3DA-8DB6-43A6-9FEF-CAB7BF76D30E}"/>
          </ac:spMkLst>
        </pc:spChg>
        <pc:spChg chg="mod">
          <ac:chgData name="Paul McCuistion" userId="cd4c0066d091c0e5" providerId="LiveId" clId="{9F5DB9AD-3424-4BB2-8448-10B5BEC295E4}" dt="2021-05-08T12:25:40.344" v="65" actId="1076"/>
          <ac:spMkLst>
            <pc:docMk/>
            <pc:sldMk cId="2184303025" sldId="270"/>
            <ac:spMk id="4" creationId="{FACA1C07-1F2C-427E-83DC-520C0BB66E17}"/>
          </ac:spMkLst>
        </pc:spChg>
      </pc:sldChg>
      <pc:sldChg chg="modSp">
        <pc:chgData name="Paul McCuistion" userId="cd4c0066d091c0e5" providerId="LiveId" clId="{9F5DB9AD-3424-4BB2-8448-10B5BEC295E4}" dt="2021-05-08T13:44:44.586" v="717" actId="179"/>
        <pc:sldMkLst>
          <pc:docMk/>
          <pc:sldMk cId="3475468080" sldId="271"/>
        </pc:sldMkLst>
        <pc:spChg chg="mod">
          <ac:chgData name="Paul McCuistion" userId="cd4c0066d091c0e5" providerId="LiveId" clId="{9F5DB9AD-3424-4BB2-8448-10B5BEC295E4}" dt="2021-05-08T13:44:44.586" v="717" actId="179"/>
          <ac:spMkLst>
            <pc:docMk/>
            <pc:sldMk cId="3475468080" sldId="271"/>
            <ac:spMk id="3" creationId="{3391D9F3-A518-4D3F-A4E0-64AC90265048}"/>
          </ac:spMkLst>
        </pc:spChg>
      </pc:sldChg>
      <pc:sldChg chg="modSp mod">
        <pc:chgData name="Paul McCuistion" userId="cd4c0066d091c0e5" providerId="LiveId" clId="{9F5DB9AD-3424-4BB2-8448-10B5BEC295E4}" dt="2021-05-08T13:55:42.044" v="841" actId="6549"/>
        <pc:sldMkLst>
          <pc:docMk/>
          <pc:sldMk cId="340105393" sldId="273"/>
        </pc:sldMkLst>
        <pc:spChg chg="mod">
          <ac:chgData name="Paul McCuistion" userId="cd4c0066d091c0e5" providerId="LiveId" clId="{9F5DB9AD-3424-4BB2-8448-10B5BEC295E4}" dt="2021-05-08T13:55:42.044" v="841" actId="6549"/>
          <ac:spMkLst>
            <pc:docMk/>
            <pc:sldMk cId="340105393" sldId="273"/>
            <ac:spMk id="2" creationId="{F23DB81D-7D1B-43BB-99AE-B127D65F6390}"/>
          </ac:spMkLst>
        </pc:spChg>
        <pc:spChg chg="mod">
          <ac:chgData name="Paul McCuistion" userId="cd4c0066d091c0e5" providerId="LiveId" clId="{9F5DB9AD-3424-4BB2-8448-10B5BEC295E4}" dt="2021-05-08T13:51:23.379" v="760" actId="14100"/>
          <ac:spMkLst>
            <pc:docMk/>
            <pc:sldMk cId="340105393" sldId="273"/>
            <ac:spMk id="3" creationId="{0BED3FA4-F500-41ED-B3B1-F6AD452F1D06}"/>
          </ac:spMkLst>
        </pc:spChg>
      </pc:sldChg>
      <pc:sldChg chg="modSp">
        <pc:chgData name="Paul McCuistion" userId="cd4c0066d091c0e5" providerId="LiveId" clId="{9F5DB9AD-3424-4BB2-8448-10B5BEC295E4}" dt="2021-05-08T13:47:16.786" v="741" actId="255"/>
        <pc:sldMkLst>
          <pc:docMk/>
          <pc:sldMk cId="1154765725" sldId="274"/>
        </pc:sldMkLst>
        <pc:spChg chg="mod">
          <ac:chgData name="Paul McCuistion" userId="cd4c0066d091c0e5" providerId="LiveId" clId="{9F5DB9AD-3424-4BB2-8448-10B5BEC295E4}" dt="2021-05-08T13:47:16.786" v="741" actId="255"/>
          <ac:spMkLst>
            <pc:docMk/>
            <pc:sldMk cId="1154765725" sldId="274"/>
            <ac:spMk id="3" creationId="{9B5C10DD-2814-470A-A3E3-A64A37DDA25A}"/>
          </ac:spMkLst>
        </pc:spChg>
      </pc:sldChg>
      <pc:sldChg chg="modSp mod">
        <pc:chgData name="Paul McCuistion" userId="cd4c0066d091c0e5" providerId="LiveId" clId="{9F5DB9AD-3424-4BB2-8448-10B5BEC295E4}" dt="2021-05-08T13:55:47.988" v="842" actId="20577"/>
        <pc:sldMkLst>
          <pc:docMk/>
          <pc:sldMk cId="3733644183" sldId="276"/>
        </pc:sldMkLst>
        <pc:spChg chg="mod">
          <ac:chgData name="Paul McCuistion" userId="cd4c0066d091c0e5" providerId="LiveId" clId="{9F5DB9AD-3424-4BB2-8448-10B5BEC295E4}" dt="2021-05-08T13:55:47.988" v="842" actId="20577"/>
          <ac:spMkLst>
            <pc:docMk/>
            <pc:sldMk cId="3733644183" sldId="276"/>
            <ac:spMk id="2" creationId="{0FF91B1C-9A02-4298-B024-C9C49FC339D3}"/>
          </ac:spMkLst>
        </pc:spChg>
        <pc:spChg chg="mod">
          <ac:chgData name="Paul McCuistion" userId="cd4c0066d091c0e5" providerId="LiveId" clId="{9F5DB9AD-3424-4BB2-8448-10B5BEC295E4}" dt="2021-05-08T13:54:32.195" v="791" actId="27636"/>
          <ac:spMkLst>
            <pc:docMk/>
            <pc:sldMk cId="3733644183" sldId="276"/>
            <ac:spMk id="3" creationId="{46232F47-3623-49CF-A500-2A22853BC82B}"/>
          </ac:spMkLst>
        </pc:spChg>
      </pc:sldChg>
      <pc:sldChg chg="modSp mod">
        <pc:chgData name="Paul McCuistion" userId="cd4c0066d091c0e5" providerId="LiveId" clId="{9F5DB9AD-3424-4BB2-8448-10B5BEC295E4}" dt="2021-05-08T13:53:07.586" v="780" actId="14100"/>
        <pc:sldMkLst>
          <pc:docMk/>
          <pc:sldMk cId="323666814" sldId="277"/>
        </pc:sldMkLst>
        <pc:spChg chg="mod">
          <ac:chgData name="Paul McCuistion" userId="cd4c0066d091c0e5" providerId="LiveId" clId="{9F5DB9AD-3424-4BB2-8448-10B5BEC295E4}" dt="2021-05-08T13:53:07.586" v="780" actId="14100"/>
          <ac:spMkLst>
            <pc:docMk/>
            <pc:sldMk cId="323666814" sldId="277"/>
            <ac:spMk id="3" creationId="{1EFC4413-28D4-4A83-B242-F556C2CCB9C7}"/>
          </ac:spMkLst>
        </pc:spChg>
      </pc:sldChg>
      <pc:sldChg chg="modSp mod">
        <pc:chgData name="Paul McCuistion" userId="cd4c0066d091c0e5" providerId="LiveId" clId="{9F5DB9AD-3424-4BB2-8448-10B5BEC295E4}" dt="2021-05-08T14:35:57.336" v="1311" actId="179"/>
        <pc:sldMkLst>
          <pc:docMk/>
          <pc:sldMk cId="2414504478" sldId="278"/>
        </pc:sldMkLst>
        <pc:spChg chg="mod">
          <ac:chgData name="Paul McCuistion" userId="cd4c0066d091c0e5" providerId="LiveId" clId="{9F5DB9AD-3424-4BB2-8448-10B5BEC295E4}" dt="2021-05-08T14:35:57.336" v="1311" actId="179"/>
          <ac:spMkLst>
            <pc:docMk/>
            <pc:sldMk cId="2414504478" sldId="278"/>
            <ac:spMk id="3" creationId="{677E4E77-236D-4665-8850-887DE93F0130}"/>
          </ac:spMkLst>
        </pc:spChg>
      </pc:sldChg>
      <pc:sldChg chg="modSp mod modAnim">
        <pc:chgData name="Paul McCuistion" userId="cd4c0066d091c0e5" providerId="LiveId" clId="{9F5DB9AD-3424-4BB2-8448-10B5BEC295E4}" dt="2021-05-08T14:36:42.416" v="1313"/>
        <pc:sldMkLst>
          <pc:docMk/>
          <pc:sldMk cId="2349572107" sldId="280"/>
        </pc:sldMkLst>
        <pc:spChg chg="mod">
          <ac:chgData name="Paul McCuistion" userId="cd4c0066d091c0e5" providerId="LiveId" clId="{9F5DB9AD-3424-4BB2-8448-10B5BEC295E4}" dt="2021-05-08T14:24:40.594" v="953" actId="20577"/>
          <ac:spMkLst>
            <pc:docMk/>
            <pc:sldMk cId="2349572107" sldId="280"/>
            <ac:spMk id="8" creationId="{EDE915D3-15A3-49BF-B1C9-2685306EAD7B}"/>
          </ac:spMkLst>
        </pc:spChg>
        <pc:picChg chg="mod">
          <ac:chgData name="Paul McCuistion" userId="cd4c0066d091c0e5" providerId="LiveId" clId="{9F5DB9AD-3424-4BB2-8448-10B5BEC295E4}" dt="2021-05-08T14:23:52.813" v="950" actId="1076"/>
          <ac:picMkLst>
            <pc:docMk/>
            <pc:sldMk cId="2349572107" sldId="280"/>
            <ac:picMk id="5" creationId="{C343AB6D-54CF-4300-BE3C-673CD488C6F4}"/>
          </ac:picMkLst>
        </pc:picChg>
      </pc:sldChg>
      <pc:sldChg chg="modSp modAnim">
        <pc:chgData name="Paul McCuistion" userId="cd4c0066d091c0e5" providerId="LiveId" clId="{9F5DB9AD-3424-4BB2-8448-10B5BEC295E4}" dt="2021-05-08T14:37:13.927" v="1315"/>
        <pc:sldMkLst>
          <pc:docMk/>
          <pc:sldMk cId="2883139289" sldId="283"/>
        </pc:sldMkLst>
        <pc:spChg chg="mod">
          <ac:chgData name="Paul McCuistion" userId="cd4c0066d091c0e5" providerId="LiveId" clId="{9F5DB9AD-3424-4BB2-8448-10B5BEC295E4}" dt="2021-05-08T14:35:37.376" v="1309" actId="114"/>
          <ac:spMkLst>
            <pc:docMk/>
            <pc:sldMk cId="2883139289" sldId="283"/>
            <ac:spMk id="3" creationId="{B347450D-5C5B-4E25-9C63-3723044721E6}"/>
          </ac:spMkLst>
        </pc:spChg>
      </pc:sldChg>
      <pc:sldChg chg="ord">
        <pc:chgData name="Paul McCuistion" userId="cd4c0066d091c0e5" providerId="LiveId" clId="{9F5DB9AD-3424-4BB2-8448-10B5BEC295E4}" dt="2021-04-25T13:07:34.382" v="6"/>
        <pc:sldMkLst>
          <pc:docMk/>
          <pc:sldMk cId="2549161696" sldId="284"/>
        </pc:sldMkLst>
      </pc:sldChg>
      <pc:sldChg chg="addSp modSp mod modAnim">
        <pc:chgData name="Paul McCuistion" userId="cd4c0066d091c0e5" providerId="LiveId" clId="{9F5DB9AD-3424-4BB2-8448-10B5BEC295E4}" dt="2021-05-08T14:40:08.453" v="1353" actId="1076"/>
        <pc:sldMkLst>
          <pc:docMk/>
          <pc:sldMk cId="1365904842" sldId="287"/>
        </pc:sldMkLst>
        <pc:spChg chg="mod">
          <ac:chgData name="Paul McCuistion" userId="cd4c0066d091c0e5" providerId="LiveId" clId="{9F5DB9AD-3424-4BB2-8448-10B5BEC295E4}" dt="2021-05-08T14:40:08.453" v="1353" actId="1076"/>
          <ac:spMkLst>
            <pc:docMk/>
            <pc:sldMk cId="1365904842" sldId="287"/>
            <ac:spMk id="2" creationId="{D3634175-3CA5-4DFA-A67F-D6584A4B9993}"/>
          </ac:spMkLst>
        </pc:spChg>
        <pc:spChg chg="mod">
          <ac:chgData name="Paul McCuistion" userId="cd4c0066d091c0e5" providerId="LiveId" clId="{9F5DB9AD-3424-4BB2-8448-10B5BEC295E4}" dt="2021-05-08T14:38:30.393" v="1342" actId="1076"/>
          <ac:spMkLst>
            <pc:docMk/>
            <pc:sldMk cId="1365904842" sldId="287"/>
            <ac:spMk id="3" creationId="{D259FB00-A2EA-4760-B8CC-18EF50D650D7}"/>
          </ac:spMkLst>
        </pc:spChg>
        <pc:spChg chg="mod">
          <ac:chgData name="Paul McCuistion" userId="cd4c0066d091c0e5" providerId="LiveId" clId="{9F5DB9AD-3424-4BB2-8448-10B5BEC295E4}" dt="2021-05-08T14:38:47.215" v="1345" actId="164"/>
          <ac:spMkLst>
            <pc:docMk/>
            <pc:sldMk cId="1365904842" sldId="287"/>
            <ac:spMk id="7" creationId="{60E6CA45-C080-4463-9951-CC309BE2DB47}"/>
          </ac:spMkLst>
        </pc:spChg>
        <pc:grpChg chg="add mod">
          <ac:chgData name="Paul McCuistion" userId="cd4c0066d091c0e5" providerId="LiveId" clId="{9F5DB9AD-3424-4BB2-8448-10B5BEC295E4}" dt="2021-05-08T14:38:51.879" v="1346" actId="1076"/>
          <ac:grpSpMkLst>
            <pc:docMk/>
            <pc:sldMk cId="1365904842" sldId="287"/>
            <ac:grpSpMk id="4" creationId="{F12B68C8-4766-404A-A498-31481969EF70}"/>
          </ac:grpSpMkLst>
        </pc:grpChg>
        <pc:picChg chg="mod">
          <ac:chgData name="Paul McCuistion" userId="cd4c0066d091c0e5" providerId="LiveId" clId="{9F5DB9AD-3424-4BB2-8448-10B5BEC295E4}" dt="2021-05-08T14:38:47.215" v="1345" actId="164"/>
          <ac:picMkLst>
            <pc:docMk/>
            <pc:sldMk cId="1365904842" sldId="287"/>
            <ac:picMk id="5" creationId="{16420A29-E183-468B-8194-B58EC5D41E82}"/>
          </ac:picMkLst>
        </pc:picChg>
      </pc:sldChg>
      <pc:sldChg chg="modSp modAnim">
        <pc:chgData name="Paul McCuistion" userId="cd4c0066d091c0e5" providerId="LiveId" clId="{9F5DB9AD-3424-4BB2-8448-10B5BEC295E4}" dt="2021-05-08T14:41:58.209" v="1365" actId="20577"/>
        <pc:sldMkLst>
          <pc:docMk/>
          <pc:sldMk cId="2230243494" sldId="289"/>
        </pc:sldMkLst>
        <pc:spChg chg="mod">
          <ac:chgData name="Paul McCuistion" userId="cd4c0066d091c0e5" providerId="LiveId" clId="{9F5DB9AD-3424-4BB2-8448-10B5BEC295E4}" dt="2021-05-08T14:41:58.209" v="1365" actId="20577"/>
          <ac:spMkLst>
            <pc:docMk/>
            <pc:sldMk cId="2230243494" sldId="289"/>
            <ac:spMk id="3" creationId="{3D99D714-6A1A-4C43-805D-910ECA51E0B0}"/>
          </ac:spMkLst>
        </pc:spChg>
      </pc:sldChg>
      <pc:sldChg chg="modSp modAnim">
        <pc:chgData name="Paul McCuistion" userId="cd4c0066d091c0e5" providerId="LiveId" clId="{9F5DB9AD-3424-4BB2-8448-10B5BEC295E4}" dt="2021-05-08T15:12:24.573" v="2311" actId="20577"/>
        <pc:sldMkLst>
          <pc:docMk/>
          <pc:sldMk cId="576838497" sldId="291"/>
        </pc:sldMkLst>
        <pc:spChg chg="mod">
          <ac:chgData name="Paul McCuistion" userId="cd4c0066d091c0e5" providerId="LiveId" clId="{9F5DB9AD-3424-4BB2-8448-10B5BEC295E4}" dt="2021-05-08T15:12:24.573" v="2311" actId="20577"/>
          <ac:spMkLst>
            <pc:docMk/>
            <pc:sldMk cId="576838497" sldId="291"/>
            <ac:spMk id="3" creationId="{53128302-DD36-49F0-8C2C-48A6833A307D}"/>
          </ac:spMkLst>
        </pc:spChg>
      </pc:sldChg>
      <pc:sldChg chg="modSp new mod">
        <pc:chgData name="Paul McCuistion" userId="cd4c0066d091c0e5" providerId="LiveId" clId="{9F5DB9AD-3424-4BB2-8448-10B5BEC295E4}" dt="2021-05-08T13:50:34.804" v="754" actId="403"/>
        <pc:sldMkLst>
          <pc:docMk/>
          <pc:sldMk cId="2126506619" sldId="309"/>
        </pc:sldMkLst>
        <pc:spChg chg="mod">
          <ac:chgData name="Paul McCuistion" userId="cd4c0066d091c0e5" providerId="LiveId" clId="{9F5DB9AD-3424-4BB2-8448-10B5BEC295E4}" dt="2021-05-08T13:43:34.232" v="711" actId="113"/>
          <ac:spMkLst>
            <pc:docMk/>
            <pc:sldMk cId="2126506619" sldId="309"/>
            <ac:spMk id="2" creationId="{B87987C9-912E-45D4-A994-437556BE9B14}"/>
          </ac:spMkLst>
        </pc:spChg>
        <pc:spChg chg="mod">
          <ac:chgData name="Paul McCuistion" userId="cd4c0066d091c0e5" providerId="LiveId" clId="{9F5DB9AD-3424-4BB2-8448-10B5BEC295E4}" dt="2021-05-08T13:50:34.804" v="754" actId="403"/>
          <ac:spMkLst>
            <pc:docMk/>
            <pc:sldMk cId="2126506619" sldId="309"/>
            <ac:spMk id="3" creationId="{1BBCA6DB-9776-434B-80D9-C1243E78E202}"/>
          </ac:spMkLst>
        </pc:spChg>
      </pc:sldChg>
      <pc:sldChg chg="modSp new mod modAnim">
        <pc:chgData name="Paul McCuistion" userId="cd4c0066d091c0e5" providerId="LiveId" clId="{9F5DB9AD-3424-4BB2-8448-10B5BEC295E4}" dt="2021-05-08T15:10:38.093" v="2230" actId="20577"/>
        <pc:sldMkLst>
          <pc:docMk/>
          <pc:sldMk cId="3407429469" sldId="310"/>
        </pc:sldMkLst>
        <pc:spChg chg="mod">
          <ac:chgData name="Paul McCuistion" userId="cd4c0066d091c0e5" providerId="LiveId" clId="{9F5DB9AD-3424-4BB2-8448-10B5BEC295E4}" dt="2021-05-08T13:31:30.828" v="560" actId="1076"/>
          <ac:spMkLst>
            <pc:docMk/>
            <pc:sldMk cId="3407429469" sldId="310"/>
            <ac:spMk id="2" creationId="{BA45B5EF-9538-4C4F-9D39-299196C07F58}"/>
          </ac:spMkLst>
        </pc:spChg>
        <pc:spChg chg="mod">
          <ac:chgData name="Paul McCuistion" userId="cd4c0066d091c0e5" providerId="LiveId" clId="{9F5DB9AD-3424-4BB2-8448-10B5BEC295E4}" dt="2021-05-08T15:10:38.093" v="2230" actId="20577"/>
          <ac:spMkLst>
            <pc:docMk/>
            <pc:sldMk cId="3407429469" sldId="310"/>
            <ac:spMk id="3" creationId="{D72C8E40-887F-4257-89BE-D640680887FC}"/>
          </ac:spMkLst>
        </pc:spChg>
      </pc:sldChg>
      <pc:sldChg chg="modSp new mod">
        <pc:chgData name="Paul McCuistion" userId="cd4c0066d091c0e5" providerId="LiveId" clId="{9F5DB9AD-3424-4BB2-8448-10B5BEC295E4}" dt="2021-05-08T13:56:43.704" v="846" actId="1076"/>
        <pc:sldMkLst>
          <pc:docMk/>
          <pc:sldMk cId="1967800200" sldId="311"/>
        </pc:sldMkLst>
        <pc:spChg chg="mod">
          <ac:chgData name="Paul McCuistion" userId="cd4c0066d091c0e5" providerId="LiveId" clId="{9F5DB9AD-3424-4BB2-8448-10B5BEC295E4}" dt="2021-05-08T13:56:43.704" v="846" actId="1076"/>
          <ac:spMkLst>
            <pc:docMk/>
            <pc:sldMk cId="1967800200" sldId="311"/>
            <ac:spMk id="2" creationId="{1AF957BE-88BD-4563-B43F-A4CEC91E8259}"/>
          </ac:spMkLst>
        </pc:spChg>
        <pc:spChg chg="mod">
          <ac:chgData name="Paul McCuistion" userId="cd4c0066d091c0e5" providerId="LiveId" clId="{9F5DB9AD-3424-4BB2-8448-10B5BEC295E4}" dt="2021-05-08T13:55:28.312" v="837" actId="27636"/>
          <ac:spMkLst>
            <pc:docMk/>
            <pc:sldMk cId="1967800200" sldId="311"/>
            <ac:spMk id="3" creationId="{E8A25479-7F96-4242-BCF2-FD14DB52721C}"/>
          </ac:spMkLst>
        </pc:spChg>
      </pc:sldChg>
      <pc:sldChg chg="addSp delSp modSp new mod setBg modClrScheme setClrOvrMap chgLayout">
        <pc:chgData name="Paul McCuistion" userId="cd4c0066d091c0e5" providerId="LiveId" clId="{9F5DB9AD-3424-4BB2-8448-10B5BEC295E4}" dt="2021-05-08T13:57:39.407" v="870" actId="26606"/>
        <pc:sldMkLst>
          <pc:docMk/>
          <pc:sldMk cId="3555952322" sldId="312"/>
        </pc:sldMkLst>
        <pc:spChg chg="del mod ord">
          <ac:chgData name="Paul McCuistion" userId="cd4c0066d091c0e5" providerId="LiveId" clId="{9F5DB9AD-3424-4BB2-8448-10B5BEC295E4}" dt="2021-05-08T13:57:14.286" v="848" actId="700"/>
          <ac:spMkLst>
            <pc:docMk/>
            <pc:sldMk cId="3555952322" sldId="312"/>
            <ac:spMk id="2" creationId="{4DD191E9-52DD-4260-A5F9-C38F355282BC}"/>
          </ac:spMkLst>
        </pc:spChg>
        <pc:spChg chg="del mod ord">
          <ac:chgData name="Paul McCuistion" userId="cd4c0066d091c0e5" providerId="LiveId" clId="{9F5DB9AD-3424-4BB2-8448-10B5BEC295E4}" dt="2021-05-08T13:57:14.286" v="848" actId="700"/>
          <ac:spMkLst>
            <pc:docMk/>
            <pc:sldMk cId="3555952322" sldId="312"/>
            <ac:spMk id="3" creationId="{C797E380-F590-444F-899E-CBF39BC7DA12}"/>
          </ac:spMkLst>
        </pc:spChg>
        <pc:spChg chg="add mod ord">
          <ac:chgData name="Paul McCuistion" userId="cd4c0066d091c0e5" providerId="LiveId" clId="{9F5DB9AD-3424-4BB2-8448-10B5BEC295E4}" dt="2021-05-08T13:57:39.407" v="870" actId="26606"/>
          <ac:spMkLst>
            <pc:docMk/>
            <pc:sldMk cId="3555952322" sldId="312"/>
            <ac:spMk id="4" creationId="{FDA61CCD-F4F3-4F33-B9D6-74FCDFFFC756}"/>
          </ac:spMkLst>
        </pc:spChg>
        <pc:spChg chg="add mod ord">
          <ac:chgData name="Paul McCuistion" userId="cd4c0066d091c0e5" providerId="LiveId" clId="{9F5DB9AD-3424-4BB2-8448-10B5BEC295E4}" dt="2021-05-08T13:57:39.407" v="870" actId="26606"/>
          <ac:spMkLst>
            <pc:docMk/>
            <pc:sldMk cId="3555952322" sldId="312"/>
            <ac:spMk id="5" creationId="{857B8FE4-06EF-45BB-8630-6EC6137EC724}"/>
          </ac:spMkLst>
        </pc:spChg>
        <pc:spChg chg="add del">
          <ac:chgData name="Paul McCuistion" userId="cd4c0066d091c0e5" providerId="LiveId" clId="{9F5DB9AD-3424-4BB2-8448-10B5BEC295E4}" dt="2021-05-08T13:57:31.165" v="863" actId="26606"/>
          <ac:spMkLst>
            <pc:docMk/>
            <pc:sldMk cId="3555952322" sldId="312"/>
            <ac:spMk id="38" creationId="{6A10670B-6568-4038-91D8-392C78C0CFE4}"/>
          </ac:spMkLst>
        </pc:spChg>
        <pc:spChg chg="add del">
          <ac:chgData name="Paul McCuistion" userId="cd4c0066d091c0e5" providerId="LiveId" clId="{9F5DB9AD-3424-4BB2-8448-10B5BEC295E4}" dt="2021-05-08T13:57:30.148" v="861" actId="26606"/>
          <ac:spMkLst>
            <pc:docMk/>
            <pc:sldMk cId="3555952322" sldId="312"/>
            <ac:spMk id="39" creationId="{4EB21FA6-8B6A-4699-8408-91E69980018A}"/>
          </ac:spMkLst>
        </pc:spChg>
        <pc:spChg chg="add del">
          <ac:chgData name="Paul McCuistion" userId="cd4c0066d091c0e5" providerId="LiveId" clId="{9F5DB9AD-3424-4BB2-8448-10B5BEC295E4}" dt="2021-05-08T13:57:28.165" v="859" actId="26606"/>
          <ac:spMkLst>
            <pc:docMk/>
            <pc:sldMk cId="3555952322" sldId="312"/>
            <ac:spMk id="40" creationId="{B8FE8EF1-7AF2-4864-A8DE-7EE3481DA1D4}"/>
          </ac:spMkLst>
        </pc:spChg>
        <pc:spChg chg="add del">
          <ac:chgData name="Paul McCuistion" userId="cd4c0066d091c0e5" providerId="LiveId" clId="{9F5DB9AD-3424-4BB2-8448-10B5BEC295E4}" dt="2021-05-08T13:57:30.148" v="861" actId="26606"/>
          <ac:spMkLst>
            <pc:docMk/>
            <pc:sldMk cId="3555952322" sldId="312"/>
            <ac:spMk id="41" creationId="{BA1AABB7-0FD0-4445-8B8B-7A0C680C5CE8}"/>
          </ac:spMkLst>
        </pc:spChg>
        <pc:spChg chg="add del">
          <ac:chgData name="Paul McCuistion" userId="cd4c0066d091c0e5" providerId="LiveId" clId="{9F5DB9AD-3424-4BB2-8448-10B5BEC295E4}" dt="2021-05-08T13:57:28.165" v="859" actId="26606"/>
          <ac:spMkLst>
            <pc:docMk/>
            <pc:sldMk cId="3555952322" sldId="312"/>
            <ac:spMk id="42" creationId="{76CB6AE4-A444-41E5-A744-47F048A15E7D}"/>
          </ac:spMkLst>
        </pc:spChg>
        <pc:spChg chg="add del">
          <ac:chgData name="Paul McCuistion" userId="cd4c0066d091c0e5" providerId="LiveId" clId="{9F5DB9AD-3424-4BB2-8448-10B5BEC295E4}" dt="2021-05-08T13:57:30.148" v="861" actId="26606"/>
          <ac:spMkLst>
            <pc:docMk/>
            <pc:sldMk cId="3555952322" sldId="312"/>
            <ac:spMk id="43" creationId="{1FF9CEF5-A50D-4B8B-9852-D76F7037867E}"/>
          </ac:spMkLst>
        </pc:spChg>
        <pc:spChg chg="add del">
          <ac:chgData name="Paul McCuistion" userId="cd4c0066d091c0e5" providerId="LiveId" clId="{9F5DB9AD-3424-4BB2-8448-10B5BEC295E4}" dt="2021-05-08T13:57:28.165" v="859" actId="26606"/>
          <ac:spMkLst>
            <pc:docMk/>
            <pc:sldMk cId="3555952322" sldId="312"/>
            <ac:spMk id="44" creationId="{25F129D9-8F3D-4302-AB5D-DE987A6B127A}"/>
          </ac:spMkLst>
        </pc:spChg>
        <pc:spChg chg="add del">
          <ac:chgData name="Paul McCuistion" userId="cd4c0066d091c0e5" providerId="LiveId" clId="{9F5DB9AD-3424-4BB2-8448-10B5BEC295E4}" dt="2021-05-08T13:57:30.148" v="861" actId="26606"/>
          <ac:spMkLst>
            <pc:docMk/>
            <pc:sldMk cId="3555952322" sldId="312"/>
            <ac:spMk id="45" creationId="{30684D86-C9D1-40C3-A9B6-EC935C7312E3}"/>
          </ac:spMkLst>
        </pc:spChg>
        <pc:spChg chg="add del">
          <ac:chgData name="Paul McCuistion" userId="cd4c0066d091c0e5" providerId="LiveId" clId="{9F5DB9AD-3424-4BB2-8448-10B5BEC295E4}" dt="2021-05-08T13:57:28.165" v="859" actId="26606"/>
          <ac:spMkLst>
            <pc:docMk/>
            <pc:sldMk cId="3555952322" sldId="312"/>
            <ac:spMk id="46" creationId="{1F4A57F6-BEF1-4CA6-A0F1-3A01F6AB48EE}"/>
          </ac:spMkLst>
        </pc:spChg>
        <pc:spChg chg="add del">
          <ac:chgData name="Paul McCuistion" userId="cd4c0066d091c0e5" providerId="LiveId" clId="{9F5DB9AD-3424-4BB2-8448-10B5BEC295E4}" dt="2021-05-08T13:57:30.148" v="861" actId="26606"/>
          <ac:spMkLst>
            <pc:docMk/>
            <pc:sldMk cId="3555952322" sldId="312"/>
            <ac:spMk id="47" creationId="{1EDF7896-F56A-49DA-90F3-F5CE8B9833AD}"/>
          </ac:spMkLst>
        </pc:spChg>
        <pc:spChg chg="add del">
          <ac:chgData name="Paul McCuistion" userId="cd4c0066d091c0e5" providerId="LiveId" clId="{9F5DB9AD-3424-4BB2-8448-10B5BEC295E4}" dt="2021-05-08T13:57:28.165" v="859" actId="26606"/>
          <ac:spMkLst>
            <pc:docMk/>
            <pc:sldMk cId="3555952322" sldId="312"/>
            <ac:spMk id="48" creationId="{E3336A73-1C9B-4BAA-A893-AD3C79E66607}"/>
          </ac:spMkLst>
        </pc:spChg>
        <pc:spChg chg="add del">
          <ac:chgData name="Paul McCuistion" userId="cd4c0066d091c0e5" providerId="LiveId" clId="{9F5DB9AD-3424-4BB2-8448-10B5BEC295E4}" dt="2021-05-08T13:57:39.387" v="869" actId="26606"/>
          <ac:spMkLst>
            <pc:docMk/>
            <pc:sldMk cId="3555952322" sldId="312"/>
            <ac:spMk id="58" creationId="{8576F020-8157-45CE-B1D9-6FA47AFEB4FA}"/>
          </ac:spMkLst>
        </pc:spChg>
        <pc:spChg chg="add del">
          <ac:chgData name="Paul McCuistion" userId="cd4c0066d091c0e5" providerId="LiveId" clId="{9F5DB9AD-3424-4BB2-8448-10B5BEC295E4}" dt="2021-05-08T13:57:31.165" v="863" actId="26606"/>
          <ac:spMkLst>
            <pc:docMk/>
            <pc:sldMk cId="3555952322" sldId="312"/>
            <ac:spMk id="74" creationId="{1310EFE2-B91D-47E7-B117-C2A802800A7C}"/>
          </ac:spMkLst>
        </pc:spChg>
        <pc:spChg chg="add del">
          <ac:chgData name="Paul McCuistion" userId="cd4c0066d091c0e5" providerId="LiveId" clId="{9F5DB9AD-3424-4BB2-8448-10B5BEC295E4}" dt="2021-05-08T13:57:35.217" v="865" actId="26606"/>
          <ac:spMkLst>
            <pc:docMk/>
            <pc:sldMk cId="3555952322" sldId="312"/>
            <ac:spMk id="76" creationId="{ED642ED3-CFED-4142-8502-CCC199447083}"/>
          </ac:spMkLst>
        </pc:spChg>
        <pc:spChg chg="add del">
          <ac:chgData name="Paul McCuistion" userId="cd4c0066d091c0e5" providerId="LiveId" clId="{9F5DB9AD-3424-4BB2-8448-10B5BEC295E4}" dt="2021-05-08T13:57:31.165" v="863" actId="26606"/>
          <ac:spMkLst>
            <pc:docMk/>
            <pc:sldMk cId="3555952322" sldId="312"/>
            <ac:spMk id="77" creationId="{62163DB6-3EE7-474C-8726-1A05F7DE4229}"/>
          </ac:spMkLst>
        </pc:spChg>
        <pc:spChg chg="add del">
          <ac:chgData name="Paul McCuistion" userId="cd4c0066d091c0e5" providerId="LiveId" clId="{9F5DB9AD-3424-4BB2-8448-10B5BEC295E4}" dt="2021-05-08T13:57:31.165" v="863" actId="26606"/>
          <ac:spMkLst>
            <pc:docMk/>
            <pc:sldMk cId="3555952322" sldId="312"/>
            <ac:spMk id="78" creationId="{F81819F9-8CAC-4A6C-8F06-0482027F9736}"/>
          </ac:spMkLst>
        </pc:spChg>
        <pc:spChg chg="add del">
          <ac:chgData name="Paul McCuistion" userId="cd4c0066d091c0e5" providerId="LiveId" clId="{9F5DB9AD-3424-4BB2-8448-10B5BEC295E4}" dt="2021-05-08T13:57:31.165" v="863" actId="26606"/>
          <ac:spMkLst>
            <pc:docMk/>
            <pc:sldMk cId="3555952322" sldId="312"/>
            <ac:spMk id="79" creationId="{4A98CC08-AEC2-4E8F-8F52-0F5C6372DB4F}"/>
          </ac:spMkLst>
        </pc:spChg>
        <pc:spChg chg="add del">
          <ac:chgData name="Paul McCuistion" userId="cd4c0066d091c0e5" providerId="LiveId" clId="{9F5DB9AD-3424-4BB2-8448-10B5BEC295E4}" dt="2021-05-08T13:57:35.217" v="865" actId="26606"/>
          <ac:spMkLst>
            <pc:docMk/>
            <pc:sldMk cId="3555952322" sldId="312"/>
            <ac:spMk id="88" creationId="{B8FE8EF1-7AF2-4864-A8DE-7EE3481DA1D4}"/>
          </ac:spMkLst>
        </pc:spChg>
        <pc:spChg chg="add del">
          <ac:chgData name="Paul McCuistion" userId="cd4c0066d091c0e5" providerId="LiveId" clId="{9F5DB9AD-3424-4BB2-8448-10B5BEC295E4}" dt="2021-05-08T13:57:35.217" v="865" actId="26606"/>
          <ac:spMkLst>
            <pc:docMk/>
            <pc:sldMk cId="3555952322" sldId="312"/>
            <ac:spMk id="89" creationId="{76CB6AE4-A444-41E5-A744-47F048A15E7D}"/>
          </ac:spMkLst>
        </pc:spChg>
        <pc:spChg chg="add del">
          <ac:chgData name="Paul McCuistion" userId="cd4c0066d091c0e5" providerId="LiveId" clId="{9F5DB9AD-3424-4BB2-8448-10B5BEC295E4}" dt="2021-05-08T13:57:35.217" v="865" actId="26606"/>
          <ac:spMkLst>
            <pc:docMk/>
            <pc:sldMk cId="3555952322" sldId="312"/>
            <ac:spMk id="90" creationId="{A922CC7D-9AB0-495B-8AEC-81B7CDEE1AC0}"/>
          </ac:spMkLst>
        </pc:spChg>
        <pc:spChg chg="add del">
          <ac:chgData name="Paul McCuistion" userId="cd4c0066d091c0e5" providerId="LiveId" clId="{9F5DB9AD-3424-4BB2-8448-10B5BEC295E4}" dt="2021-05-08T13:57:35.217" v="865" actId="26606"/>
          <ac:spMkLst>
            <pc:docMk/>
            <pc:sldMk cId="3555952322" sldId="312"/>
            <ac:spMk id="95" creationId="{AA4E6AA2-BEA6-4D9C-940A-56C57341D1C4}"/>
          </ac:spMkLst>
        </pc:spChg>
        <pc:spChg chg="add del">
          <ac:chgData name="Paul McCuistion" userId="cd4c0066d091c0e5" providerId="LiveId" clId="{9F5DB9AD-3424-4BB2-8448-10B5BEC295E4}" dt="2021-05-08T13:57:36.899" v="867" actId="26606"/>
          <ac:spMkLst>
            <pc:docMk/>
            <pc:sldMk cId="3555952322" sldId="312"/>
            <ac:spMk id="104" creationId="{6A10670B-6568-4038-91D8-392C78C0CFE4}"/>
          </ac:spMkLst>
        </pc:spChg>
        <pc:spChg chg="add del">
          <ac:chgData name="Paul McCuistion" userId="cd4c0066d091c0e5" providerId="LiveId" clId="{9F5DB9AD-3424-4BB2-8448-10B5BEC295E4}" dt="2021-05-08T13:57:36.899" v="867" actId="26606"/>
          <ac:spMkLst>
            <pc:docMk/>
            <pc:sldMk cId="3555952322" sldId="312"/>
            <ac:spMk id="105" creationId="{62163DB6-3EE7-474C-8726-1A05F7DE4229}"/>
          </ac:spMkLst>
        </pc:spChg>
        <pc:spChg chg="add del">
          <ac:chgData name="Paul McCuistion" userId="cd4c0066d091c0e5" providerId="LiveId" clId="{9F5DB9AD-3424-4BB2-8448-10B5BEC295E4}" dt="2021-05-08T13:57:36.899" v="867" actId="26606"/>
          <ac:spMkLst>
            <pc:docMk/>
            <pc:sldMk cId="3555952322" sldId="312"/>
            <ac:spMk id="106" creationId="{57ABABA7-0420-4200-9B65-1C1967CE9373}"/>
          </ac:spMkLst>
        </pc:spChg>
        <pc:spChg chg="add del">
          <ac:chgData name="Paul McCuistion" userId="cd4c0066d091c0e5" providerId="LiveId" clId="{9F5DB9AD-3424-4BB2-8448-10B5BEC295E4}" dt="2021-05-08T13:57:36.899" v="867" actId="26606"/>
          <ac:spMkLst>
            <pc:docMk/>
            <pc:sldMk cId="3555952322" sldId="312"/>
            <ac:spMk id="107" creationId="{A317EBE3-FF86-4DA1-BC9A-331F7F2144E9}"/>
          </ac:spMkLst>
        </pc:spChg>
        <pc:spChg chg="add del">
          <ac:chgData name="Paul McCuistion" userId="cd4c0066d091c0e5" providerId="LiveId" clId="{9F5DB9AD-3424-4BB2-8448-10B5BEC295E4}" dt="2021-05-08T13:57:39.387" v="869" actId="26606"/>
          <ac:spMkLst>
            <pc:docMk/>
            <pc:sldMk cId="3555952322" sldId="312"/>
            <ac:spMk id="116" creationId="{6A10670B-6568-4038-91D8-392C78C0CFE4}"/>
          </ac:spMkLst>
        </pc:spChg>
        <pc:spChg chg="add del">
          <ac:chgData name="Paul McCuistion" userId="cd4c0066d091c0e5" providerId="LiveId" clId="{9F5DB9AD-3424-4BB2-8448-10B5BEC295E4}" dt="2021-05-08T13:57:39.387" v="869" actId="26606"/>
          <ac:spMkLst>
            <pc:docMk/>
            <pc:sldMk cId="3555952322" sldId="312"/>
            <ac:spMk id="117" creationId="{62163DB6-3EE7-474C-8726-1A05F7DE4229}"/>
          </ac:spMkLst>
        </pc:spChg>
        <pc:spChg chg="add del">
          <ac:chgData name="Paul McCuistion" userId="cd4c0066d091c0e5" providerId="LiveId" clId="{9F5DB9AD-3424-4BB2-8448-10B5BEC295E4}" dt="2021-05-08T13:57:39.387" v="869" actId="26606"/>
          <ac:spMkLst>
            <pc:docMk/>
            <pc:sldMk cId="3555952322" sldId="312"/>
            <ac:spMk id="118" creationId="{57ABABA7-0420-4200-9B65-1C1967CE9373}"/>
          </ac:spMkLst>
        </pc:spChg>
        <pc:spChg chg="add">
          <ac:chgData name="Paul McCuistion" userId="cd4c0066d091c0e5" providerId="LiveId" clId="{9F5DB9AD-3424-4BB2-8448-10B5BEC295E4}" dt="2021-05-08T13:57:39.407" v="870" actId="26606"/>
          <ac:spMkLst>
            <pc:docMk/>
            <pc:sldMk cId="3555952322" sldId="312"/>
            <ac:spMk id="129" creationId="{4EB21FA6-8B6A-4699-8408-91E69980018A}"/>
          </ac:spMkLst>
        </pc:spChg>
        <pc:spChg chg="add">
          <ac:chgData name="Paul McCuistion" userId="cd4c0066d091c0e5" providerId="LiveId" clId="{9F5DB9AD-3424-4BB2-8448-10B5BEC295E4}" dt="2021-05-08T13:57:39.407" v="870" actId="26606"/>
          <ac:spMkLst>
            <pc:docMk/>
            <pc:sldMk cId="3555952322" sldId="312"/>
            <ac:spMk id="130" creationId="{BA1AABB7-0FD0-4445-8B8B-7A0C680C5CE8}"/>
          </ac:spMkLst>
        </pc:spChg>
        <pc:spChg chg="add">
          <ac:chgData name="Paul McCuistion" userId="cd4c0066d091c0e5" providerId="LiveId" clId="{9F5DB9AD-3424-4BB2-8448-10B5BEC295E4}" dt="2021-05-08T13:57:39.407" v="870" actId="26606"/>
          <ac:spMkLst>
            <pc:docMk/>
            <pc:sldMk cId="3555952322" sldId="312"/>
            <ac:spMk id="131" creationId="{1FF9CEF5-A50D-4B8B-9852-D76F7037867E}"/>
          </ac:spMkLst>
        </pc:spChg>
        <pc:spChg chg="add">
          <ac:chgData name="Paul McCuistion" userId="cd4c0066d091c0e5" providerId="LiveId" clId="{9F5DB9AD-3424-4BB2-8448-10B5BEC295E4}" dt="2021-05-08T13:57:39.407" v="870" actId="26606"/>
          <ac:spMkLst>
            <pc:docMk/>
            <pc:sldMk cId="3555952322" sldId="312"/>
            <ac:spMk id="133" creationId="{30684D86-C9D1-40C3-A9B6-EC935C7312E3}"/>
          </ac:spMkLst>
        </pc:spChg>
        <pc:spChg chg="add">
          <ac:chgData name="Paul McCuistion" userId="cd4c0066d091c0e5" providerId="LiveId" clId="{9F5DB9AD-3424-4BB2-8448-10B5BEC295E4}" dt="2021-05-08T13:57:39.407" v="870" actId="26606"/>
          <ac:spMkLst>
            <pc:docMk/>
            <pc:sldMk cId="3555952322" sldId="312"/>
            <ac:spMk id="134" creationId="{1EDF7896-F56A-49DA-90F3-F5CE8B9833AD}"/>
          </ac:spMkLst>
        </pc:spChg>
        <pc:grpChg chg="add del">
          <ac:chgData name="Paul McCuistion" userId="cd4c0066d091c0e5" providerId="LiveId" clId="{9F5DB9AD-3424-4BB2-8448-10B5BEC295E4}" dt="2021-05-08T13:57:31.165" v="863" actId="26606"/>
          <ac:grpSpMkLst>
            <pc:docMk/>
            <pc:sldMk cId="3555952322" sldId="312"/>
            <ac:grpSpMk id="10" creationId="{04E9F44E-02E7-4A97-B7DB-1DB0F1F4EB04}"/>
          </ac:grpSpMkLst>
        </pc:grpChg>
        <pc:grpChg chg="add del">
          <ac:chgData name="Paul McCuistion" userId="cd4c0066d091c0e5" providerId="LiveId" clId="{9F5DB9AD-3424-4BB2-8448-10B5BEC295E4}" dt="2021-05-08T13:57:30.148" v="861" actId="26606"/>
          <ac:grpSpMkLst>
            <pc:docMk/>
            <pc:sldMk cId="3555952322" sldId="312"/>
            <ac:grpSpMk id="11" creationId="{F27737A0-D7E0-4415-8E90-FD4F69E76C19}"/>
          </ac:grpSpMkLst>
        </pc:grpChg>
        <pc:grpChg chg="add del">
          <ac:chgData name="Paul McCuistion" userId="cd4c0066d091c0e5" providerId="LiveId" clId="{9F5DB9AD-3424-4BB2-8448-10B5BEC295E4}" dt="2021-05-08T13:57:28.165" v="859" actId="26606"/>
          <ac:grpSpMkLst>
            <pc:docMk/>
            <pc:sldMk cId="3555952322" sldId="312"/>
            <ac:grpSpMk id="12" creationId="{7B7EFD05-5F12-420E-8AEF-74D5EF9D58BC}"/>
          </ac:grpSpMkLst>
        </pc:grpChg>
        <pc:grpChg chg="add del">
          <ac:chgData name="Paul McCuistion" userId="cd4c0066d091c0e5" providerId="LiveId" clId="{9F5DB9AD-3424-4BB2-8448-10B5BEC295E4}" dt="2021-05-08T13:57:31.165" v="863" actId="26606"/>
          <ac:grpSpMkLst>
            <pc:docMk/>
            <pc:sldMk cId="3555952322" sldId="312"/>
            <ac:grpSpMk id="24" creationId="{3F22DE9C-F188-48E2-A82C-4434A8EEEA57}"/>
          </ac:grpSpMkLst>
        </pc:grpChg>
        <pc:grpChg chg="add del">
          <ac:chgData name="Paul McCuistion" userId="cd4c0066d091c0e5" providerId="LiveId" clId="{9F5DB9AD-3424-4BB2-8448-10B5BEC295E4}" dt="2021-05-08T13:57:30.148" v="861" actId="26606"/>
          <ac:grpSpMkLst>
            <pc:docMk/>
            <pc:sldMk cId="3555952322" sldId="312"/>
            <ac:grpSpMk id="25" creationId="{57D8AB18-1DD7-4D60-B9FA-190B47BB267A}"/>
          </ac:grpSpMkLst>
        </pc:grpChg>
        <pc:grpChg chg="add del">
          <ac:chgData name="Paul McCuistion" userId="cd4c0066d091c0e5" providerId="LiveId" clId="{9F5DB9AD-3424-4BB2-8448-10B5BEC295E4}" dt="2021-05-08T13:57:28.165" v="859" actId="26606"/>
          <ac:grpSpMkLst>
            <pc:docMk/>
            <pc:sldMk cId="3555952322" sldId="312"/>
            <ac:grpSpMk id="26" creationId="{B64F33C7-E158-4057-87E7-6F42AA6D034A}"/>
          </ac:grpSpMkLst>
        </pc:grpChg>
        <pc:grpChg chg="add del">
          <ac:chgData name="Paul McCuistion" userId="cd4c0066d091c0e5" providerId="LiveId" clId="{9F5DB9AD-3424-4BB2-8448-10B5BEC295E4}" dt="2021-05-08T13:57:31.165" v="863" actId="26606"/>
          <ac:grpSpMkLst>
            <pc:docMk/>
            <pc:sldMk cId="3555952322" sldId="312"/>
            <ac:grpSpMk id="60" creationId="{40A75861-F6C5-44A9-B161-B03701CBDE0C}"/>
          </ac:grpSpMkLst>
        </pc:grpChg>
        <pc:grpChg chg="add del">
          <ac:chgData name="Paul McCuistion" userId="cd4c0066d091c0e5" providerId="LiveId" clId="{9F5DB9AD-3424-4BB2-8448-10B5BEC295E4}" dt="2021-05-08T13:57:31.165" v="863" actId="26606"/>
          <ac:grpSpMkLst>
            <pc:docMk/>
            <pc:sldMk cId="3555952322" sldId="312"/>
            <ac:grpSpMk id="80" creationId="{5D1545E6-EB3C-4478-A661-A2CA963F129C}"/>
          </ac:grpSpMkLst>
        </pc:grpChg>
        <pc:grpChg chg="add del">
          <ac:chgData name="Paul McCuistion" userId="cd4c0066d091c0e5" providerId="LiveId" clId="{9F5DB9AD-3424-4BB2-8448-10B5BEC295E4}" dt="2021-05-08T13:57:35.217" v="865" actId="26606"/>
          <ac:grpSpMkLst>
            <pc:docMk/>
            <pc:sldMk cId="3555952322" sldId="312"/>
            <ac:grpSpMk id="84" creationId="{7B7EFD05-5F12-420E-8AEF-74D5EF9D58BC}"/>
          </ac:grpSpMkLst>
        </pc:grpChg>
        <pc:grpChg chg="add del">
          <ac:chgData name="Paul McCuistion" userId="cd4c0066d091c0e5" providerId="LiveId" clId="{9F5DB9AD-3424-4BB2-8448-10B5BEC295E4}" dt="2021-05-08T13:57:35.217" v="865" actId="26606"/>
          <ac:grpSpMkLst>
            <pc:docMk/>
            <pc:sldMk cId="3555952322" sldId="312"/>
            <ac:grpSpMk id="86" creationId="{B64F33C7-E158-4057-87E7-6F42AA6D034A}"/>
          </ac:grpSpMkLst>
        </pc:grpChg>
        <pc:grpChg chg="add del">
          <ac:chgData name="Paul McCuistion" userId="cd4c0066d091c0e5" providerId="LiveId" clId="{9F5DB9AD-3424-4BB2-8448-10B5BEC295E4}" dt="2021-05-08T13:57:35.217" v="865" actId="26606"/>
          <ac:grpSpMkLst>
            <pc:docMk/>
            <pc:sldMk cId="3555952322" sldId="312"/>
            <ac:grpSpMk id="91" creationId="{001EF6D3-851E-4B24-A9CD-D38CA18A5B9F}"/>
          </ac:grpSpMkLst>
        </pc:grpChg>
        <pc:grpChg chg="add del">
          <ac:chgData name="Paul McCuistion" userId="cd4c0066d091c0e5" providerId="LiveId" clId="{9F5DB9AD-3424-4BB2-8448-10B5BEC295E4}" dt="2021-05-08T13:57:35.217" v="865" actId="26606"/>
          <ac:grpSpMkLst>
            <pc:docMk/>
            <pc:sldMk cId="3555952322" sldId="312"/>
            <ac:grpSpMk id="94" creationId="{84A5389E-FAF0-49F8-B7DE-5DB1D39A4380}"/>
          </ac:grpSpMkLst>
        </pc:grpChg>
        <pc:grpChg chg="add del">
          <ac:chgData name="Paul McCuistion" userId="cd4c0066d091c0e5" providerId="LiveId" clId="{9F5DB9AD-3424-4BB2-8448-10B5BEC295E4}" dt="2021-05-08T13:57:36.899" v="867" actId="26606"/>
          <ac:grpSpMkLst>
            <pc:docMk/>
            <pc:sldMk cId="3555952322" sldId="312"/>
            <ac:grpSpMk id="98" creationId="{04E9F44E-02E7-4A97-B7DB-1DB0F1F4EB04}"/>
          </ac:grpSpMkLst>
        </pc:grpChg>
        <pc:grpChg chg="add del">
          <ac:chgData name="Paul McCuistion" userId="cd4c0066d091c0e5" providerId="LiveId" clId="{9F5DB9AD-3424-4BB2-8448-10B5BEC295E4}" dt="2021-05-08T13:57:36.899" v="867" actId="26606"/>
          <ac:grpSpMkLst>
            <pc:docMk/>
            <pc:sldMk cId="3555952322" sldId="312"/>
            <ac:grpSpMk id="101" creationId="{3F22DE9C-F188-48E2-A82C-4434A8EEEA57}"/>
          </ac:grpSpMkLst>
        </pc:grpChg>
        <pc:grpChg chg="add del">
          <ac:chgData name="Paul McCuistion" userId="cd4c0066d091c0e5" providerId="LiveId" clId="{9F5DB9AD-3424-4BB2-8448-10B5BEC295E4}" dt="2021-05-08T13:57:39.387" v="869" actId="26606"/>
          <ac:grpSpMkLst>
            <pc:docMk/>
            <pc:sldMk cId="3555952322" sldId="312"/>
            <ac:grpSpMk id="110" creationId="{04E9F44E-02E7-4A97-B7DB-1DB0F1F4EB04}"/>
          </ac:grpSpMkLst>
        </pc:grpChg>
        <pc:grpChg chg="add del">
          <ac:chgData name="Paul McCuistion" userId="cd4c0066d091c0e5" providerId="LiveId" clId="{9F5DB9AD-3424-4BB2-8448-10B5BEC295E4}" dt="2021-05-08T13:57:39.387" v="869" actId="26606"/>
          <ac:grpSpMkLst>
            <pc:docMk/>
            <pc:sldMk cId="3555952322" sldId="312"/>
            <ac:grpSpMk id="113" creationId="{3F22DE9C-F188-48E2-A82C-4434A8EEEA57}"/>
          </ac:grpSpMkLst>
        </pc:grpChg>
        <pc:grpChg chg="add del">
          <ac:chgData name="Paul McCuistion" userId="cd4c0066d091c0e5" providerId="LiveId" clId="{9F5DB9AD-3424-4BB2-8448-10B5BEC295E4}" dt="2021-05-08T13:57:39.387" v="869" actId="26606"/>
          <ac:grpSpMkLst>
            <pc:docMk/>
            <pc:sldMk cId="3555952322" sldId="312"/>
            <ac:grpSpMk id="119" creationId="{7A03E380-9CD1-4ABA-A763-9F9D252B8908}"/>
          </ac:grpSpMkLst>
        </pc:grpChg>
        <pc:grpChg chg="add">
          <ac:chgData name="Paul McCuistion" userId="cd4c0066d091c0e5" providerId="LiveId" clId="{9F5DB9AD-3424-4BB2-8448-10B5BEC295E4}" dt="2021-05-08T13:57:39.407" v="870" actId="26606"/>
          <ac:grpSpMkLst>
            <pc:docMk/>
            <pc:sldMk cId="3555952322" sldId="312"/>
            <ac:grpSpMk id="125" creationId="{F27737A0-D7E0-4415-8E90-FD4F69E76C19}"/>
          </ac:grpSpMkLst>
        </pc:grpChg>
        <pc:grpChg chg="add">
          <ac:chgData name="Paul McCuistion" userId="cd4c0066d091c0e5" providerId="LiveId" clId="{9F5DB9AD-3424-4BB2-8448-10B5BEC295E4}" dt="2021-05-08T13:57:39.407" v="870" actId="26606"/>
          <ac:grpSpMkLst>
            <pc:docMk/>
            <pc:sldMk cId="3555952322" sldId="312"/>
            <ac:grpSpMk id="127" creationId="{57D8AB18-1DD7-4D60-B9FA-190B47BB267A}"/>
          </ac:grpSpMkLst>
        </pc:grpChg>
        <pc:picChg chg="add del">
          <ac:chgData name="Paul McCuistion" userId="cd4c0066d091c0e5" providerId="LiveId" clId="{9F5DB9AD-3424-4BB2-8448-10B5BEC295E4}" dt="2021-05-08T13:57:30.148" v="861" actId="26606"/>
          <ac:picMkLst>
            <pc:docMk/>
            <pc:sldMk cId="3555952322" sldId="312"/>
            <ac:picMk id="7" creationId="{23FDC32A-471F-4652-AD03-00C2BA61AD03}"/>
          </ac:picMkLst>
        </pc:picChg>
        <pc:picChg chg="add del">
          <ac:chgData name="Paul McCuistion" userId="cd4c0066d091c0e5" providerId="LiveId" clId="{9F5DB9AD-3424-4BB2-8448-10B5BEC295E4}" dt="2021-05-08T13:57:28.165" v="859" actId="26606"/>
          <ac:picMkLst>
            <pc:docMk/>
            <pc:sldMk cId="3555952322" sldId="312"/>
            <ac:picMk id="9" creationId="{1ED50EDF-368E-413C-B001-AE1C9AC149E1}"/>
          </ac:picMkLst>
        </pc:picChg>
        <pc:picChg chg="add del">
          <ac:chgData name="Paul McCuistion" userId="cd4c0066d091c0e5" providerId="LiveId" clId="{9F5DB9AD-3424-4BB2-8448-10B5BEC295E4}" dt="2021-05-08T13:57:35.217" v="865" actId="26606"/>
          <ac:picMkLst>
            <pc:docMk/>
            <pc:sldMk cId="3555952322" sldId="312"/>
            <ac:picMk id="96" creationId="{112E3B76-CAE7-4027-AF75-9C32631ADC1F}"/>
          </ac:picMkLst>
        </pc:picChg>
        <pc:picChg chg="add">
          <ac:chgData name="Paul McCuistion" userId="cd4c0066d091c0e5" providerId="LiveId" clId="{9F5DB9AD-3424-4BB2-8448-10B5BEC295E4}" dt="2021-05-08T13:57:39.407" v="870" actId="26606"/>
          <ac:picMkLst>
            <pc:docMk/>
            <pc:sldMk cId="3555952322" sldId="312"/>
            <ac:picMk id="132" creationId="{95B2184C-629D-412B-8BFC-A6172CE85186}"/>
          </ac:picMkLst>
        </pc:picChg>
        <pc:cxnChg chg="add del">
          <ac:chgData name="Paul McCuistion" userId="cd4c0066d091c0e5" providerId="LiveId" clId="{9F5DB9AD-3424-4BB2-8448-10B5BEC295E4}" dt="2021-05-08T13:57:36.899" v="867" actId="26606"/>
          <ac:cxnSpMkLst>
            <pc:docMk/>
            <pc:sldMk cId="3555952322" sldId="312"/>
            <ac:cxnSpMk id="108" creationId="{34D43EC1-35FA-4FC3-8526-F655CEB09D9C}"/>
          </ac:cxnSpMkLst>
        </pc:cxnChg>
      </pc:sldChg>
      <pc:sldChg chg="addSp delSp modSp new mod setBg modClrScheme setClrOvrMap chgLayout">
        <pc:chgData name="Paul McCuistion" userId="cd4c0066d091c0e5" providerId="LiveId" clId="{9F5DB9AD-3424-4BB2-8448-10B5BEC295E4}" dt="2021-05-08T13:58:39.789" v="897" actId="26606"/>
        <pc:sldMkLst>
          <pc:docMk/>
          <pc:sldMk cId="1606968520" sldId="313"/>
        </pc:sldMkLst>
        <pc:spChg chg="del mod ord">
          <ac:chgData name="Paul McCuistion" userId="cd4c0066d091c0e5" providerId="LiveId" clId="{9F5DB9AD-3424-4BB2-8448-10B5BEC295E4}" dt="2021-05-08T13:57:58.901" v="872" actId="700"/>
          <ac:spMkLst>
            <pc:docMk/>
            <pc:sldMk cId="1606968520" sldId="313"/>
            <ac:spMk id="2" creationId="{F5B4227B-37FA-41AF-94C5-36A9DFFDB82F}"/>
          </ac:spMkLst>
        </pc:spChg>
        <pc:spChg chg="del mod ord">
          <ac:chgData name="Paul McCuistion" userId="cd4c0066d091c0e5" providerId="LiveId" clId="{9F5DB9AD-3424-4BB2-8448-10B5BEC295E4}" dt="2021-05-08T13:57:58.901" v="872" actId="700"/>
          <ac:spMkLst>
            <pc:docMk/>
            <pc:sldMk cId="1606968520" sldId="313"/>
            <ac:spMk id="3" creationId="{B10693BF-BAC9-4935-98AF-0898111D81E3}"/>
          </ac:spMkLst>
        </pc:spChg>
        <pc:spChg chg="add mod ord">
          <ac:chgData name="Paul McCuistion" userId="cd4c0066d091c0e5" providerId="LiveId" clId="{9F5DB9AD-3424-4BB2-8448-10B5BEC295E4}" dt="2021-05-08T13:58:39.789" v="897" actId="26606"/>
          <ac:spMkLst>
            <pc:docMk/>
            <pc:sldMk cId="1606968520" sldId="313"/>
            <ac:spMk id="4" creationId="{575804CE-0D2A-4D10-B352-1C24A95CE6B4}"/>
          </ac:spMkLst>
        </pc:spChg>
        <pc:spChg chg="add mod ord">
          <ac:chgData name="Paul McCuistion" userId="cd4c0066d091c0e5" providerId="LiveId" clId="{9F5DB9AD-3424-4BB2-8448-10B5BEC295E4}" dt="2021-05-08T13:58:39.789" v="897" actId="26606"/>
          <ac:spMkLst>
            <pc:docMk/>
            <pc:sldMk cId="1606968520" sldId="313"/>
            <ac:spMk id="5" creationId="{622F91B0-0299-40DA-BB03-7648850BAB80}"/>
          </ac:spMkLst>
        </pc:spChg>
        <pc:spChg chg="add del">
          <ac:chgData name="Paul McCuistion" userId="cd4c0066d091c0e5" providerId="LiveId" clId="{9F5DB9AD-3424-4BB2-8448-10B5BEC295E4}" dt="2021-05-08T13:58:19.743" v="892" actId="26606"/>
          <ac:spMkLst>
            <pc:docMk/>
            <pc:sldMk cId="1606968520" sldId="313"/>
            <ac:spMk id="39" creationId="{4EB21FA6-8B6A-4699-8408-91E69980018A}"/>
          </ac:spMkLst>
        </pc:spChg>
        <pc:spChg chg="add del">
          <ac:chgData name="Paul McCuistion" userId="cd4c0066d091c0e5" providerId="LiveId" clId="{9F5DB9AD-3424-4BB2-8448-10B5BEC295E4}" dt="2021-05-08T13:58:39.749" v="896" actId="26606"/>
          <ac:spMkLst>
            <pc:docMk/>
            <pc:sldMk cId="1606968520" sldId="313"/>
            <ac:spMk id="40" creationId="{B8FE8EF1-7AF2-4864-A8DE-7EE3481DA1D4}"/>
          </ac:spMkLst>
        </pc:spChg>
        <pc:spChg chg="add del">
          <ac:chgData name="Paul McCuistion" userId="cd4c0066d091c0e5" providerId="LiveId" clId="{9F5DB9AD-3424-4BB2-8448-10B5BEC295E4}" dt="2021-05-08T13:58:19.743" v="892" actId="26606"/>
          <ac:spMkLst>
            <pc:docMk/>
            <pc:sldMk cId="1606968520" sldId="313"/>
            <ac:spMk id="41" creationId="{BA1AABB7-0FD0-4445-8B8B-7A0C680C5CE8}"/>
          </ac:spMkLst>
        </pc:spChg>
        <pc:spChg chg="add del">
          <ac:chgData name="Paul McCuistion" userId="cd4c0066d091c0e5" providerId="LiveId" clId="{9F5DB9AD-3424-4BB2-8448-10B5BEC295E4}" dt="2021-05-08T13:58:39.749" v="896" actId="26606"/>
          <ac:spMkLst>
            <pc:docMk/>
            <pc:sldMk cId="1606968520" sldId="313"/>
            <ac:spMk id="42" creationId="{76CB6AE4-A444-41E5-A744-47F048A15E7D}"/>
          </ac:spMkLst>
        </pc:spChg>
        <pc:spChg chg="add del">
          <ac:chgData name="Paul McCuistion" userId="cd4c0066d091c0e5" providerId="LiveId" clId="{9F5DB9AD-3424-4BB2-8448-10B5BEC295E4}" dt="2021-05-08T13:58:19.743" v="892" actId="26606"/>
          <ac:spMkLst>
            <pc:docMk/>
            <pc:sldMk cId="1606968520" sldId="313"/>
            <ac:spMk id="43" creationId="{1FF9CEF5-A50D-4B8B-9852-D76F7037867E}"/>
          </ac:spMkLst>
        </pc:spChg>
        <pc:spChg chg="add del">
          <ac:chgData name="Paul McCuistion" userId="cd4c0066d091c0e5" providerId="LiveId" clId="{9F5DB9AD-3424-4BB2-8448-10B5BEC295E4}" dt="2021-05-08T13:58:39.749" v="896" actId="26606"/>
          <ac:spMkLst>
            <pc:docMk/>
            <pc:sldMk cId="1606968520" sldId="313"/>
            <ac:spMk id="44" creationId="{25F129D9-8F3D-4302-AB5D-DE987A6B127A}"/>
          </ac:spMkLst>
        </pc:spChg>
        <pc:spChg chg="add del">
          <ac:chgData name="Paul McCuistion" userId="cd4c0066d091c0e5" providerId="LiveId" clId="{9F5DB9AD-3424-4BB2-8448-10B5BEC295E4}" dt="2021-05-08T13:58:19.743" v="892" actId="26606"/>
          <ac:spMkLst>
            <pc:docMk/>
            <pc:sldMk cId="1606968520" sldId="313"/>
            <ac:spMk id="45" creationId="{30684D86-C9D1-40C3-A9B6-EC935C7312E3}"/>
          </ac:spMkLst>
        </pc:spChg>
        <pc:spChg chg="add del">
          <ac:chgData name="Paul McCuistion" userId="cd4c0066d091c0e5" providerId="LiveId" clId="{9F5DB9AD-3424-4BB2-8448-10B5BEC295E4}" dt="2021-05-08T13:58:39.749" v="896" actId="26606"/>
          <ac:spMkLst>
            <pc:docMk/>
            <pc:sldMk cId="1606968520" sldId="313"/>
            <ac:spMk id="46" creationId="{1F4A57F6-BEF1-4CA6-A0F1-3A01F6AB48EE}"/>
          </ac:spMkLst>
        </pc:spChg>
        <pc:spChg chg="add del">
          <ac:chgData name="Paul McCuistion" userId="cd4c0066d091c0e5" providerId="LiveId" clId="{9F5DB9AD-3424-4BB2-8448-10B5BEC295E4}" dt="2021-05-08T13:58:19.743" v="892" actId="26606"/>
          <ac:spMkLst>
            <pc:docMk/>
            <pc:sldMk cId="1606968520" sldId="313"/>
            <ac:spMk id="47" creationId="{1EDF7896-F56A-49DA-90F3-F5CE8B9833AD}"/>
          </ac:spMkLst>
        </pc:spChg>
        <pc:spChg chg="add del">
          <ac:chgData name="Paul McCuistion" userId="cd4c0066d091c0e5" providerId="LiveId" clId="{9F5DB9AD-3424-4BB2-8448-10B5BEC295E4}" dt="2021-05-08T13:58:39.749" v="896" actId="26606"/>
          <ac:spMkLst>
            <pc:docMk/>
            <pc:sldMk cId="1606968520" sldId="313"/>
            <ac:spMk id="48" creationId="{E3336A73-1C9B-4BAA-A893-AD3C79E66607}"/>
          </ac:spMkLst>
        </pc:spChg>
        <pc:spChg chg="add del">
          <ac:chgData name="Paul McCuistion" userId="cd4c0066d091c0e5" providerId="LiveId" clId="{9F5DB9AD-3424-4BB2-8448-10B5BEC295E4}" dt="2021-05-08T13:58:26.792" v="894" actId="26606"/>
          <ac:spMkLst>
            <pc:docMk/>
            <pc:sldMk cId="1606968520" sldId="313"/>
            <ac:spMk id="51" creationId="{4EB21FA6-8B6A-4699-8408-91E69980018A}"/>
          </ac:spMkLst>
        </pc:spChg>
        <pc:spChg chg="add del">
          <ac:chgData name="Paul McCuistion" userId="cd4c0066d091c0e5" providerId="LiveId" clId="{9F5DB9AD-3424-4BB2-8448-10B5BEC295E4}" dt="2021-05-08T13:58:26.792" v="894" actId="26606"/>
          <ac:spMkLst>
            <pc:docMk/>
            <pc:sldMk cId="1606968520" sldId="313"/>
            <ac:spMk id="52" creationId="{BA1AABB7-0FD0-4445-8B8B-7A0C680C5CE8}"/>
          </ac:spMkLst>
        </pc:spChg>
        <pc:spChg chg="add del">
          <ac:chgData name="Paul McCuistion" userId="cd4c0066d091c0e5" providerId="LiveId" clId="{9F5DB9AD-3424-4BB2-8448-10B5BEC295E4}" dt="2021-05-08T13:58:26.792" v="894" actId="26606"/>
          <ac:spMkLst>
            <pc:docMk/>
            <pc:sldMk cId="1606968520" sldId="313"/>
            <ac:spMk id="53" creationId="{B8B04C4B-AC68-4DAC-B6E9-4BA106EEA20B}"/>
          </ac:spMkLst>
        </pc:spChg>
        <pc:spChg chg="add del">
          <ac:chgData name="Paul McCuistion" userId="cd4c0066d091c0e5" providerId="LiveId" clId="{9F5DB9AD-3424-4BB2-8448-10B5BEC295E4}" dt="2021-05-08T13:58:26.792" v="894" actId="26606"/>
          <ac:spMkLst>
            <pc:docMk/>
            <pc:sldMk cId="1606968520" sldId="313"/>
            <ac:spMk id="54" creationId="{83B8F510-7BD8-444A-82C8-5DA7E5E2A19B}"/>
          </ac:spMkLst>
        </pc:spChg>
        <pc:spChg chg="add del">
          <ac:chgData name="Paul McCuistion" userId="cd4c0066d091c0e5" providerId="LiveId" clId="{9F5DB9AD-3424-4BB2-8448-10B5BEC295E4}" dt="2021-05-08T13:58:26.792" v="894" actId="26606"/>
          <ac:spMkLst>
            <pc:docMk/>
            <pc:sldMk cId="1606968520" sldId="313"/>
            <ac:spMk id="56" creationId="{760B9607-D73D-493B-848E-23B932717968}"/>
          </ac:spMkLst>
        </pc:spChg>
        <pc:spChg chg="add">
          <ac:chgData name="Paul McCuistion" userId="cd4c0066d091c0e5" providerId="LiveId" clId="{9F5DB9AD-3424-4BB2-8448-10B5BEC295E4}" dt="2021-05-08T13:58:39.789" v="897" actId="26606"/>
          <ac:spMkLst>
            <pc:docMk/>
            <pc:sldMk cId="1606968520" sldId="313"/>
            <ac:spMk id="61" creationId="{4EB21FA6-8B6A-4699-8408-91E69980018A}"/>
          </ac:spMkLst>
        </pc:spChg>
        <pc:spChg chg="add">
          <ac:chgData name="Paul McCuistion" userId="cd4c0066d091c0e5" providerId="LiveId" clId="{9F5DB9AD-3424-4BB2-8448-10B5BEC295E4}" dt="2021-05-08T13:58:39.789" v="897" actId="26606"/>
          <ac:spMkLst>
            <pc:docMk/>
            <pc:sldMk cId="1606968520" sldId="313"/>
            <ac:spMk id="62" creationId="{BA1AABB7-0FD0-4445-8B8B-7A0C680C5CE8}"/>
          </ac:spMkLst>
        </pc:spChg>
        <pc:spChg chg="add">
          <ac:chgData name="Paul McCuistion" userId="cd4c0066d091c0e5" providerId="LiveId" clId="{9F5DB9AD-3424-4BB2-8448-10B5BEC295E4}" dt="2021-05-08T13:58:39.789" v="897" actId="26606"/>
          <ac:spMkLst>
            <pc:docMk/>
            <pc:sldMk cId="1606968520" sldId="313"/>
            <ac:spMk id="63" creationId="{B8B04C4B-AC68-4DAC-B6E9-4BA106EEA20B}"/>
          </ac:spMkLst>
        </pc:spChg>
        <pc:spChg chg="add">
          <ac:chgData name="Paul McCuistion" userId="cd4c0066d091c0e5" providerId="LiveId" clId="{9F5DB9AD-3424-4BB2-8448-10B5BEC295E4}" dt="2021-05-08T13:58:39.789" v="897" actId="26606"/>
          <ac:spMkLst>
            <pc:docMk/>
            <pc:sldMk cId="1606968520" sldId="313"/>
            <ac:spMk id="64" creationId="{83B8F510-7BD8-444A-82C8-5DA7E5E2A19B}"/>
          </ac:spMkLst>
        </pc:spChg>
        <pc:spChg chg="add">
          <ac:chgData name="Paul McCuistion" userId="cd4c0066d091c0e5" providerId="LiveId" clId="{9F5DB9AD-3424-4BB2-8448-10B5BEC295E4}" dt="2021-05-08T13:58:39.789" v="897" actId="26606"/>
          <ac:spMkLst>
            <pc:docMk/>
            <pc:sldMk cId="1606968520" sldId="313"/>
            <ac:spMk id="66" creationId="{760B9607-D73D-493B-848E-23B932717968}"/>
          </ac:spMkLst>
        </pc:spChg>
        <pc:grpChg chg="add del">
          <ac:chgData name="Paul McCuistion" userId="cd4c0066d091c0e5" providerId="LiveId" clId="{9F5DB9AD-3424-4BB2-8448-10B5BEC295E4}" dt="2021-05-08T13:58:19.743" v="892" actId="26606"/>
          <ac:grpSpMkLst>
            <pc:docMk/>
            <pc:sldMk cId="1606968520" sldId="313"/>
            <ac:grpSpMk id="11" creationId="{F27737A0-D7E0-4415-8E90-FD4F69E76C19}"/>
          </ac:grpSpMkLst>
        </pc:grpChg>
        <pc:grpChg chg="add del">
          <ac:chgData name="Paul McCuistion" userId="cd4c0066d091c0e5" providerId="LiveId" clId="{9F5DB9AD-3424-4BB2-8448-10B5BEC295E4}" dt="2021-05-08T13:58:39.749" v="896" actId="26606"/>
          <ac:grpSpMkLst>
            <pc:docMk/>
            <pc:sldMk cId="1606968520" sldId="313"/>
            <ac:grpSpMk id="12" creationId="{7B7EFD05-5F12-420E-8AEF-74D5EF9D58BC}"/>
          </ac:grpSpMkLst>
        </pc:grpChg>
        <pc:grpChg chg="add del">
          <ac:chgData name="Paul McCuistion" userId="cd4c0066d091c0e5" providerId="LiveId" clId="{9F5DB9AD-3424-4BB2-8448-10B5BEC295E4}" dt="2021-05-08T13:58:19.743" v="892" actId="26606"/>
          <ac:grpSpMkLst>
            <pc:docMk/>
            <pc:sldMk cId="1606968520" sldId="313"/>
            <ac:grpSpMk id="25" creationId="{57D8AB18-1DD7-4D60-B9FA-190B47BB267A}"/>
          </ac:grpSpMkLst>
        </pc:grpChg>
        <pc:grpChg chg="add del">
          <ac:chgData name="Paul McCuistion" userId="cd4c0066d091c0e5" providerId="LiveId" clId="{9F5DB9AD-3424-4BB2-8448-10B5BEC295E4}" dt="2021-05-08T13:58:39.749" v="896" actId="26606"/>
          <ac:grpSpMkLst>
            <pc:docMk/>
            <pc:sldMk cId="1606968520" sldId="313"/>
            <ac:grpSpMk id="26" creationId="{B64F33C7-E158-4057-87E7-6F42AA6D034A}"/>
          </ac:grpSpMkLst>
        </pc:grpChg>
        <pc:grpChg chg="add del">
          <ac:chgData name="Paul McCuistion" userId="cd4c0066d091c0e5" providerId="LiveId" clId="{9F5DB9AD-3424-4BB2-8448-10B5BEC295E4}" dt="2021-05-08T13:58:26.792" v="894" actId="26606"/>
          <ac:grpSpMkLst>
            <pc:docMk/>
            <pc:sldMk cId="1606968520" sldId="313"/>
            <ac:grpSpMk id="49" creationId="{F27737A0-D7E0-4415-8E90-FD4F69E76C19}"/>
          </ac:grpSpMkLst>
        </pc:grpChg>
        <pc:grpChg chg="add del">
          <ac:chgData name="Paul McCuistion" userId="cd4c0066d091c0e5" providerId="LiveId" clId="{9F5DB9AD-3424-4BB2-8448-10B5BEC295E4}" dt="2021-05-08T13:58:26.792" v="894" actId="26606"/>
          <ac:grpSpMkLst>
            <pc:docMk/>
            <pc:sldMk cId="1606968520" sldId="313"/>
            <ac:grpSpMk id="50" creationId="{57D8AB18-1DD7-4D60-B9FA-190B47BB267A}"/>
          </ac:grpSpMkLst>
        </pc:grpChg>
        <pc:grpChg chg="add">
          <ac:chgData name="Paul McCuistion" userId="cd4c0066d091c0e5" providerId="LiveId" clId="{9F5DB9AD-3424-4BB2-8448-10B5BEC295E4}" dt="2021-05-08T13:58:39.789" v="897" actId="26606"/>
          <ac:grpSpMkLst>
            <pc:docMk/>
            <pc:sldMk cId="1606968520" sldId="313"/>
            <ac:grpSpMk id="57" creationId="{F27737A0-D7E0-4415-8E90-FD4F69E76C19}"/>
          </ac:grpSpMkLst>
        </pc:grpChg>
        <pc:grpChg chg="add">
          <ac:chgData name="Paul McCuistion" userId="cd4c0066d091c0e5" providerId="LiveId" clId="{9F5DB9AD-3424-4BB2-8448-10B5BEC295E4}" dt="2021-05-08T13:58:39.789" v="897" actId="26606"/>
          <ac:grpSpMkLst>
            <pc:docMk/>
            <pc:sldMk cId="1606968520" sldId="313"/>
            <ac:grpSpMk id="59" creationId="{57D8AB18-1DD7-4D60-B9FA-190B47BB267A}"/>
          </ac:grpSpMkLst>
        </pc:grpChg>
        <pc:picChg chg="add del">
          <ac:chgData name="Paul McCuistion" userId="cd4c0066d091c0e5" providerId="LiveId" clId="{9F5DB9AD-3424-4BB2-8448-10B5BEC295E4}" dt="2021-05-08T13:58:19.743" v="892" actId="26606"/>
          <ac:picMkLst>
            <pc:docMk/>
            <pc:sldMk cId="1606968520" sldId="313"/>
            <ac:picMk id="7" creationId="{0AA080EF-F63F-451F-B765-8C2D7D810F9C}"/>
          </ac:picMkLst>
        </pc:picChg>
        <pc:picChg chg="add del">
          <ac:chgData name="Paul McCuistion" userId="cd4c0066d091c0e5" providerId="LiveId" clId="{9F5DB9AD-3424-4BB2-8448-10B5BEC295E4}" dt="2021-05-08T13:58:39.749" v="896" actId="26606"/>
          <ac:picMkLst>
            <pc:docMk/>
            <pc:sldMk cId="1606968520" sldId="313"/>
            <ac:picMk id="9" creationId="{F5ED2CE0-45F3-4C91-9E50-C0F80B2A552C}"/>
          </ac:picMkLst>
        </pc:picChg>
        <pc:picChg chg="add del">
          <ac:chgData name="Paul McCuistion" userId="cd4c0066d091c0e5" providerId="LiveId" clId="{9F5DB9AD-3424-4BB2-8448-10B5BEC295E4}" dt="2021-05-08T13:58:26.792" v="894" actId="26606"/>
          <ac:picMkLst>
            <pc:docMk/>
            <pc:sldMk cId="1606968520" sldId="313"/>
            <ac:picMk id="55" creationId="{16A9CC03-BAA1-47DA-8633-42F95B627566}"/>
          </ac:picMkLst>
        </pc:picChg>
        <pc:picChg chg="add">
          <ac:chgData name="Paul McCuistion" userId="cd4c0066d091c0e5" providerId="LiveId" clId="{9F5DB9AD-3424-4BB2-8448-10B5BEC295E4}" dt="2021-05-08T13:58:39.789" v="897" actId="26606"/>
          <ac:picMkLst>
            <pc:docMk/>
            <pc:sldMk cId="1606968520" sldId="313"/>
            <ac:picMk id="65" creationId="{16A9CC03-BAA1-47DA-8633-42F95B627566}"/>
          </ac:picMkLst>
        </pc:picChg>
      </pc:sldChg>
      <pc:sldChg chg="addSp delSp modSp new mod setBg modClrScheme chgLayout">
        <pc:chgData name="Paul McCuistion" userId="cd4c0066d091c0e5" providerId="LiveId" clId="{9F5DB9AD-3424-4BB2-8448-10B5BEC295E4}" dt="2021-05-08T13:59:36.329" v="934" actId="20577"/>
        <pc:sldMkLst>
          <pc:docMk/>
          <pc:sldMk cId="1623336220" sldId="314"/>
        </pc:sldMkLst>
        <pc:spChg chg="mod ord">
          <ac:chgData name="Paul McCuistion" userId="cd4c0066d091c0e5" providerId="LiveId" clId="{9F5DB9AD-3424-4BB2-8448-10B5BEC295E4}" dt="2021-05-08T13:59:36.329" v="934" actId="20577"/>
          <ac:spMkLst>
            <pc:docMk/>
            <pc:sldMk cId="1623336220" sldId="314"/>
            <ac:spMk id="2" creationId="{856E354D-22D3-4FE7-ACE8-3238A6EC7BB9}"/>
          </ac:spMkLst>
        </pc:spChg>
        <pc:spChg chg="del mod ord">
          <ac:chgData name="Paul McCuistion" userId="cd4c0066d091c0e5" providerId="LiveId" clId="{9F5DB9AD-3424-4BB2-8448-10B5BEC295E4}" dt="2021-05-08T13:59:05.248" v="912" actId="700"/>
          <ac:spMkLst>
            <pc:docMk/>
            <pc:sldMk cId="1623336220" sldId="314"/>
            <ac:spMk id="3" creationId="{10782FAE-6A04-44C7-AC71-EA7A14665DE5}"/>
          </ac:spMkLst>
        </pc:spChg>
        <pc:spChg chg="add mod ord">
          <ac:chgData name="Paul McCuistion" userId="cd4c0066d091c0e5" providerId="LiveId" clId="{9F5DB9AD-3424-4BB2-8448-10B5BEC295E4}" dt="2021-05-08T13:59:26.140" v="923" actId="26606"/>
          <ac:spMkLst>
            <pc:docMk/>
            <pc:sldMk cId="1623336220" sldId="314"/>
            <ac:spMk id="4" creationId="{83420E20-1091-47CF-A749-E68CC940FCE3}"/>
          </ac:spMkLst>
        </pc:spChg>
        <pc:spChg chg="add">
          <ac:chgData name="Paul McCuistion" userId="cd4c0066d091c0e5" providerId="LiveId" clId="{9F5DB9AD-3424-4BB2-8448-10B5BEC295E4}" dt="2021-05-08T13:59:26.140" v="923" actId="26606"/>
          <ac:spMkLst>
            <pc:docMk/>
            <pc:sldMk cId="1623336220" sldId="314"/>
            <ac:spMk id="38" creationId="{4EB21FA6-8B6A-4699-8408-91E69980018A}"/>
          </ac:spMkLst>
        </pc:spChg>
        <pc:spChg chg="add">
          <ac:chgData name="Paul McCuistion" userId="cd4c0066d091c0e5" providerId="LiveId" clId="{9F5DB9AD-3424-4BB2-8448-10B5BEC295E4}" dt="2021-05-08T13:59:26.140" v="923" actId="26606"/>
          <ac:spMkLst>
            <pc:docMk/>
            <pc:sldMk cId="1623336220" sldId="314"/>
            <ac:spMk id="40" creationId="{BA1AABB7-0FD0-4445-8B8B-7A0C680C5CE8}"/>
          </ac:spMkLst>
        </pc:spChg>
        <pc:spChg chg="add">
          <ac:chgData name="Paul McCuistion" userId="cd4c0066d091c0e5" providerId="LiveId" clId="{9F5DB9AD-3424-4BB2-8448-10B5BEC295E4}" dt="2021-05-08T13:59:26.140" v="923" actId="26606"/>
          <ac:spMkLst>
            <pc:docMk/>
            <pc:sldMk cId="1623336220" sldId="314"/>
            <ac:spMk id="42" creationId="{B8B04C4B-AC68-4DAC-B6E9-4BA106EEA20B}"/>
          </ac:spMkLst>
        </pc:spChg>
        <pc:spChg chg="add">
          <ac:chgData name="Paul McCuistion" userId="cd4c0066d091c0e5" providerId="LiveId" clId="{9F5DB9AD-3424-4BB2-8448-10B5BEC295E4}" dt="2021-05-08T13:59:26.140" v="923" actId="26606"/>
          <ac:spMkLst>
            <pc:docMk/>
            <pc:sldMk cId="1623336220" sldId="314"/>
            <ac:spMk id="44" creationId="{83B8F510-7BD8-444A-82C8-5DA7E5E2A19B}"/>
          </ac:spMkLst>
        </pc:spChg>
        <pc:spChg chg="add">
          <ac:chgData name="Paul McCuistion" userId="cd4c0066d091c0e5" providerId="LiveId" clId="{9F5DB9AD-3424-4BB2-8448-10B5BEC295E4}" dt="2021-05-08T13:59:26.140" v="923" actId="26606"/>
          <ac:spMkLst>
            <pc:docMk/>
            <pc:sldMk cId="1623336220" sldId="314"/>
            <ac:spMk id="46" creationId="{760B9607-D73D-493B-848E-23B932717968}"/>
          </ac:spMkLst>
        </pc:spChg>
        <pc:grpChg chg="add">
          <ac:chgData name="Paul McCuistion" userId="cd4c0066d091c0e5" providerId="LiveId" clId="{9F5DB9AD-3424-4BB2-8448-10B5BEC295E4}" dt="2021-05-08T13:59:26.140" v="923" actId="26606"/>
          <ac:grpSpMkLst>
            <pc:docMk/>
            <pc:sldMk cId="1623336220" sldId="314"/>
            <ac:grpSpMk id="10" creationId="{F27737A0-D7E0-4415-8E90-FD4F69E76C19}"/>
          </ac:grpSpMkLst>
        </pc:grpChg>
        <pc:grpChg chg="add">
          <ac:chgData name="Paul McCuistion" userId="cd4c0066d091c0e5" providerId="LiveId" clId="{9F5DB9AD-3424-4BB2-8448-10B5BEC295E4}" dt="2021-05-08T13:59:26.140" v="923" actId="26606"/>
          <ac:grpSpMkLst>
            <pc:docMk/>
            <pc:sldMk cId="1623336220" sldId="314"/>
            <ac:grpSpMk id="24" creationId="{57D8AB18-1DD7-4D60-B9FA-190B47BB267A}"/>
          </ac:grpSpMkLst>
        </pc:grpChg>
        <pc:picChg chg="add">
          <ac:chgData name="Paul McCuistion" userId="cd4c0066d091c0e5" providerId="LiveId" clId="{9F5DB9AD-3424-4BB2-8448-10B5BEC295E4}" dt="2021-05-08T13:59:26.140" v="923" actId="26606"/>
          <ac:picMkLst>
            <pc:docMk/>
            <pc:sldMk cId="1623336220" sldId="314"/>
            <ac:picMk id="6" creationId="{A5BE2E4B-1DE4-4F82-95C7-38A17570ECB5}"/>
          </ac:picMkLst>
        </pc:picChg>
      </pc:sldChg>
      <pc:sldChg chg="modSp new mod">
        <pc:chgData name="Paul McCuistion" userId="cd4c0066d091c0e5" providerId="LiveId" clId="{9F5DB9AD-3424-4BB2-8448-10B5BEC295E4}" dt="2021-05-08T14:47:18.351" v="1898" actId="20577"/>
        <pc:sldMkLst>
          <pc:docMk/>
          <pc:sldMk cId="2185604570" sldId="315"/>
        </pc:sldMkLst>
        <pc:spChg chg="mod">
          <ac:chgData name="Paul McCuistion" userId="cd4c0066d091c0e5" providerId="LiveId" clId="{9F5DB9AD-3424-4BB2-8448-10B5BEC295E4}" dt="2021-05-08T14:46:41.375" v="1784" actId="1076"/>
          <ac:spMkLst>
            <pc:docMk/>
            <pc:sldMk cId="2185604570" sldId="315"/>
            <ac:spMk id="2" creationId="{7D146084-9AD3-4767-8F63-EDC84FAC8290}"/>
          </ac:spMkLst>
        </pc:spChg>
        <pc:spChg chg="mod">
          <ac:chgData name="Paul McCuistion" userId="cd4c0066d091c0e5" providerId="LiveId" clId="{9F5DB9AD-3424-4BB2-8448-10B5BEC295E4}" dt="2021-05-08T14:47:18.351" v="1898" actId="20577"/>
          <ac:spMkLst>
            <pc:docMk/>
            <pc:sldMk cId="2185604570" sldId="315"/>
            <ac:spMk id="3" creationId="{8BEDFD10-977C-4B8E-96DA-7D156A8126F0}"/>
          </ac:spMkLst>
        </pc:spChg>
      </pc:sldChg>
      <pc:sldChg chg="addSp delSp modSp new mod modClrScheme chgLayout">
        <pc:chgData name="Paul McCuistion" userId="cd4c0066d091c0e5" providerId="LiveId" clId="{9F5DB9AD-3424-4BB2-8448-10B5BEC295E4}" dt="2021-05-08T15:02:27.476" v="2007" actId="113"/>
        <pc:sldMkLst>
          <pc:docMk/>
          <pc:sldMk cId="2539088833" sldId="316"/>
        </pc:sldMkLst>
        <pc:spChg chg="del mod ord">
          <ac:chgData name="Paul McCuistion" userId="cd4c0066d091c0e5" providerId="LiveId" clId="{9F5DB9AD-3424-4BB2-8448-10B5BEC295E4}" dt="2021-05-08T14:47:48.711" v="1900" actId="700"/>
          <ac:spMkLst>
            <pc:docMk/>
            <pc:sldMk cId="2539088833" sldId="316"/>
            <ac:spMk id="2" creationId="{3F0C6AA6-9AF8-48C1-A092-E14922EB7440}"/>
          </ac:spMkLst>
        </pc:spChg>
        <pc:spChg chg="del">
          <ac:chgData name="Paul McCuistion" userId="cd4c0066d091c0e5" providerId="LiveId" clId="{9F5DB9AD-3424-4BB2-8448-10B5BEC295E4}" dt="2021-05-08T14:47:48.711" v="1900" actId="700"/>
          <ac:spMkLst>
            <pc:docMk/>
            <pc:sldMk cId="2539088833" sldId="316"/>
            <ac:spMk id="3" creationId="{2171455B-4624-477B-8A4C-C434C87D667F}"/>
          </ac:spMkLst>
        </pc:spChg>
        <pc:spChg chg="del mod ord">
          <ac:chgData name="Paul McCuistion" userId="cd4c0066d091c0e5" providerId="LiveId" clId="{9F5DB9AD-3424-4BB2-8448-10B5BEC295E4}" dt="2021-05-08T14:47:48.711" v="1900" actId="700"/>
          <ac:spMkLst>
            <pc:docMk/>
            <pc:sldMk cId="2539088833" sldId="316"/>
            <ac:spMk id="4" creationId="{B2DC859E-A5D1-4AAE-BAF5-B63883423486}"/>
          </ac:spMkLst>
        </pc:spChg>
        <pc:spChg chg="del">
          <ac:chgData name="Paul McCuistion" userId="cd4c0066d091c0e5" providerId="LiveId" clId="{9F5DB9AD-3424-4BB2-8448-10B5BEC295E4}" dt="2021-05-08T14:47:48.711" v="1900" actId="700"/>
          <ac:spMkLst>
            <pc:docMk/>
            <pc:sldMk cId="2539088833" sldId="316"/>
            <ac:spMk id="5" creationId="{8FB4FC2B-0093-48C6-AD0A-0159BA34EA9A}"/>
          </ac:spMkLst>
        </pc:spChg>
        <pc:spChg chg="del">
          <ac:chgData name="Paul McCuistion" userId="cd4c0066d091c0e5" providerId="LiveId" clId="{9F5DB9AD-3424-4BB2-8448-10B5BEC295E4}" dt="2021-05-08T14:47:48.711" v="1900" actId="700"/>
          <ac:spMkLst>
            <pc:docMk/>
            <pc:sldMk cId="2539088833" sldId="316"/>
            <ac:spMk id="6" creationId="{54288A0C-6639-4855-A625-2289CF037A68}"/>
          </ac:spMkLst>
        </pc:spChg>
        <pc:spChg chg="add mod ord">
          <ac:chgData name="Paul McCuistion" userId="cd4c0066d091c0e5" providerId="LiveId" clId="{9F5DB9AD-3424-4BB2-8448-10B5BEC295E4}" dt="2021-05-08T15:02:27.476" v="2007" actId="113"/>
          <ac:spMkLst>
            <pc:docMk/>
            <pc:sldMk cId="2539088833" sldId="316"/>
            <ac:spMk id="7" creationId="{8B00D152-27E8-4321-B43C-B81C29CD883B}"/>
          </ac:spMkLst>
        </pc:spChg>
        <pc:spChg chg="add mod ord">
          <ac:chgData name="Paul McCuistion" userId="cd4c0066d091c0e5" providerId="LiveId" clId="{9F5DB9AD-3424-4BB2-8448-10B5BEC295E4}" dt="2021-05-08T15:01:50.102" v="1991" actId="20577"/>
          <ac:spMkLst>
            <pc:docMk/>
            <pc:sldMk cId="2539088833" sldId="316"/>
            <ac:spMk id="8" creationId="{27E9E6BD-F4BA-4DAD-9664-B6D739AA09DD}"/>
          </ac:spMkLst>
        </pc:spChg>
      </pc:sldChg>
      <pc:sldChg chg="modSp new mod">
        <pc:chgData name="Paul McCuistion" userId="cd4c0066d091c0e5" providerId="LiveId" clId="{9F5DB9AD-3424-4BB2-8448-10B5BEC295E4}" dt="2021-05-08T15:06:49.294" v="2126" actId="20577"/>
        <pc:sldMkLst>
          <pc:docMk/>
          <pc:sldMk cId="2701326840" sldId="317"/>
        </pc:sldMkLst>
        <pc:spChg chg="mod">
          <ac:chgData name="Paul McCuistion" userId="cd4c0066d091c0e5" providerId="LiveId" clId="{9F5DB9AD-3424-4BB2-8448-10B5BEC295E4}" dt="2021-05-08T15:06:49.294" v="2126" actId="20577"/>
          <ac:spMkLst>
            <pc:docMk/>
            <pc:sldMk cId="2701326840" sldId="317"/>
            <ac:spMk id="2" creationId="{295C6E8C-0760-4BE4-B9AF-069FFB627780}"/>
          </ac:spMkLst>
        </pc:spChg>
        <pc:spChg chg="mod">
          <ac:chgData name="Paul McCuistion" userId="cd4c0066d091c0e5" providerId="LiveId" clId="{9F5DB9AD-3424-4BB2-8448-10B5BEC295E4}" dt="2021-05-08T15:05:34.157" v="2040" actId="403"/>
          <ac:spMkLst>
            <pc:docMk/>
            <pc:sldMk cId="2701326840" sldId="317"/>
            <ac:spMk id="3" creationId="{56B1B6E8-8982-4CDC-9465-51295EF54DE5}"/>
          </ac:spMkLst>
        </pc:spChg>
      </pc:sldChg>
      <pc:sldChg chg="addSp delSp modSp new del mod modClrScheme chgLayout">
        <pc:chgData name="Paul McCuistion" userId="cd4c0066d091c0e5" providerId="LiveId" clId="{9F5DB9AD-3424-4BB2-8448-10B5BEC295E4}" dt="2021-05-09T04:13:34.490" v="3573" actId="47"/>
        <pc:sldMkLst>
          <pc:docMk/>
          <pc:sldMk cId="3587571597" sldId="318"/>
        </pc:sldMkLst>
        <pc:spChg chg="del">
          <ac:chgData name="Paul McCuistion" userId="cd4c0066d091c0e5" providerId="LiveId" clId="{9F5DB9AD-3424-4BB2-8448-10B5BEC295E4}" dt="2021-05-09T04:05:05.957" v="3566" actId="700"/>
          <ac:spMkLst>
            <pc:docMk/>
            <pc:sldMk cId="3587571597" sldId="318"/>
            <ac:spMk id="2" creationId="{CA023149-2056-46BB-B703-D9E592AC9380}"/>
          </ac:spMkLst>
        </pc:spChg>
        <pc:spChg chg="del">
          <ac:chgData name="Paul McCuistion" userId="cd4c0066d091c0e5" providerId="LiveId" clId="{9F5DB9AD-3424-4BB2-8448-10B5BEC295E4}" dt="2021-05-09T04:04:29.591" v="3560" actId="22"/>
          <ac:spMkLst>
            <pc:docMk/>
            <pc:sldMk cId="3587571597" sldId="318"/>
            <ac:spMk id="3" creationId="{616776AA-DAEE-4DBD-8810-82000FC44F2A}"/>
          </ac:spMkLst>
        </pc:spChg>
        <pc:spChg chg="add del mod">
          <ac:chgData name="Paul McCuistion" userId="cd4c0066d091c0e5" providerId="LiveId" clId="{9F5DB9AD-3424-4BB2-8448-10B5BEC295E4}" dt="2021-05-09T04:04:45.419" v="3563" actId="21"/>
          <ac:spMkLst>
            <pc:docMk/>
            <pc:sldMk cId="3587571597" sldId="318"/>
            <ac:spMk id="7" creationId="{9D192238-D1ED-4AB1-BA75-544D2A255505}"/>
          </ac:spMkLst>
        </pc:spChg>
        <pc:picChg chg="add del mod ord">
          <ac:chgData name="Paul McCuistion" userId="cd4c0066d091c0e5" providerId="LiveId" clId="{9F5DB9AD-3424-4BB2-8448-10B5BEC295E4}" dt="2021-05-09T04:05:35.057" v="3572" actId="21"/>
          <ac:picMkLst>
            <pc:docMk/>
            <pc:sldMk cId="3587571597" sldId="318"/>
            <ac:picMk id="5" creationId="{B66C5612-D3BF-4F73-A5A0-DF732DC77A76}"/>
          </ac:picMkLst>
        </pc:picChg>
        <pc:picChg chg="add mod">
          <ac:chgData name="Paul McCuistion" userId="cd4c0066d091c0e5" providerId="LiveId" clId="{9F5DB9AD-3424-4BB2-8448-10B5BEC295E4}" dt="2021-05-09T04:05:21.768" v="3569" actId="1076"/>
          <ac:picMkLst>
            <pc:docMk/>
            <pc:sldMk cId="3587571597" sldId="318"/>
            <ac:picMk id="9" creationId="{AA7A96EB-2213-4A58-BC50-941F379C34D8}"/>
          </ac:picMkLst>
        </pc:picChg>
      </pc:sldChg>
    </pc:docChg>
  </pc:docChgLst>
  <pc:docChgLst>
    <pc:chgData name="Paul McCuistion" userId="cd4c0066d091c0e5" providerId="LiveId" clId="{5825E4B6-A5F2-4757-8CC8-CEF4F60022FE}"/>
    <pc:docChg chg="addSld modSld">
      <pc:chgData name="Paul McCuistion" userId="cd4c0066d091c0e5" providerId="LiveId" clId="{5825E4B6-A5F2-4757-8CC8-CEF4F60022FE}" dt="2020-03-03T13:49:18.234" v="1"/>
      <pc:docMkLst>
        <pc:docMk/>
      </pc:docMkLst>
      <pc:sldChg chg="add">
        <pc:chgData name="Paul McCuistion" userId="cd4c0066d091c0e5" providerId="LiveId" clId="{5825E4B6-A5F2-4757-8CC8-CEF4F60022FE}" dt="2020-03-03T13:49:18.234" v="1"/>
        <pc:sldMkLst>
          <pc:docMk/>
          <pc:sldMk cId="1401802224" sldId="257"/>
        </pc:sldMkLst>
      </pc:sldChg>
      <pc:sldChg chg="delSp add setBg delDesignElem">
        <pc:chgData name="Paul McCuistion" userId="cd4c0066d091c0e5" providerId="LiveId" clId="{5825E4B6-A5F2-4757-8CC8-CEF4F60022FE}" dt="2020-03-03T13:49:18.234" v="1"/>
        <pc:sldMkLst>
          <pc:docMk/>
          <pc:sldMk cId="882216155" sldId="258"/>
        </pc:sldMkLst>
        <pc:spChg chg="del">
          <ac:chgData name="Paul McCuistion" userId="cd4c0066d091c0e5" providerId="LiveId" clId="{5825E4B6-A5F2-4757-8CC8-CEF4F60022FE}" dt="2020-03-03T13:49:18.234" v="1"/>
          <ac:spMkLst>
            <pc:docMk/>
            <pc:sldMk cId="882216155" sldId="258"/>
            <ac:spMk id="14" creationId="{99765169-F70D-4841-BE65-62E10CBED84D}"/>
          </ac:spMkLst>
        </pc:spChg>
        <pc:spChg chg="del">
          <ac:chgData name="Paul McCuistion" userId="cd4c0066d091c0e5" providerId="LiveId" clId="{5825E4B6-A5F2-4757-8CC8-CEF4F60022FE}" dt="2020-03-03T13:49:18.234" v="1"/>
          <ac:spMkLst>
            <pc:docMk/>
            <pc:sldMk cId="882216155" sldId="258"/>
            <ac:spMk id="15" creationId="{E9D11FD5-487C-4A6B-836F-3831DC830FB7}"/>
          </ac:spMkLst>
        </pc:spChg>
        <pc:spChg chg="del">
          <ac:chgData name="Paul McCuistion" userId="cd4c0066d091c0e5" providerId="LiveId" clId="{5825E4B6-A5F2-4757-8CC8-CEF4F60022FE}" dt="2020-03-03T13:49:18.234" v="1"/>
          <ac:spMkLst>
            <pc:docMk/>
            <pc:sldMk cId="882216155" sldId="258"/>
            <ac:spMk id="16" creationId="{2A2CC818-8106-45C0-93D5-7051F99F2C81}"/>
          </ac:spMkLst>
        </pc:spChg>
      </pc:sldChg>
    </pc:docChg>
  </pc:docChgLst>
  <pc:docChgLst>
    <pc:chgData name="Paul McCuistion" userId="cd4c0066d091c0e5" providerId="LiveId" clId="{D41AD8EF-FE7A-434E-8B3B-D18AE4DA2448}"/>
    <pc:docChg chg="modSld">
      <pc:chgData name="Paul McCuistion" userId="cd4c0066d091c0e5" providerId="LiveId" clId="{D41AD8EF-FE7A-434E-8B3B-D18AE4DA2448}" dt="2021-02-19T18:50:15.403" v="1" actId="1076"/>
      <pc:docMkLst>
        <pc:docMk/>
      </pc:docMkLst>
      <pc:sldChg chg="modSp mod">
        <pc:chgData name="Paul McCuistion" userId="cd4c0066d091c0e5" providerId="LiveId" clId="{D41AD8EF-FE7A-434E-8B3B-D18AE4DA2448}" dt="2021-02-19T18:50:15.403" v="1" actId="1076"/>
        <pc:sldMkLst>
          <pc:docMk/>
          <pc:sldMk cId="882216155" sldId="258"/>
        </pc:sldMkLst>
        <pc:spChg chg="mod">
          <ac:chgData name="Paul McCuistion" userId="cd4c0066d091c0e5" providerId="LiveId" clId="{D41AD8EF-FE7A-434E-8B3B-D18AE4DA2448}" dt="2021-02-19T18:50:15.403" v="1" actId="1076"/>
          <ac:spMkLst>
            <pc:docMk/>
            <pc:sldMk cId="882216155" sldId="258"/>
            <ac:spMk id="2" creationId="{BB1A71C7-9A1C-4163-99B1-90EAD60238A3}"/>
          </ac:spMkLst>
        </pc:spChg>
      </pc:sldChg>
    </pc:docChg>
  </pc:docChgLst>
  <pc:docChgLst>
    <pc:chgData name="Paul McCuistion" userId="cd4c0066d091c0e5" providerId="LiveId" clId="{6162D927-B5D7-4B53-9995-EE9C776C05E6}"/>
    <pc:docChg chg="modSld">
      <pc:chgData name="Paul McCuistion" userId="cd4c0066d091c0e5" providerId="LiveId" clId="{6162D927-B5D7-4B53-9995-EE9C776C05E6}" dt="2021-05-09T01:21:02.580" v="0" actId="20577"/>
      <pc:docMkLst>
        <pc:docMk/>
      </pc:docMkLst>
      <pc:sldChg chg="modSp mod">
        <pc:chgData name="Paul McCuistion" userId="cd4c0066d091c0e5" providerId="LiveId" clId="{6162D927-B5D7-4B53-9995-EE9C776C05E6}" dt="2021-05-09T01:21:02.580" v="0" actId="20577"/>
        <pc:sldMkLst>
          <pc:docMk/>
          <pc:sldMk cId="323666814" sldId="277"/>
        </pc:sldMkLst>
        <pc:spChg chg="mod">
          <ac:chgData name="Paul McCuistion" userId="cd4c0066d091c0e5" providerId="LiveId" clId="{6162D927-B5D7-4B53-9995-EE9C776C05E6}" dt="2021-05-09T01:21:02.580" v="0" actId="20577"/>
          <ac:spMkLst>
            <pc:docMk/>
            <pc:sldMk cId="323666814" sldId="277"/>
            <ac:spMk id="2" creationId="{47BCB6C3-E266-4FFD-9AC3-842EA16831C0}"/>
          </ac:spMkLst>
        </pc:spChg>
      </pc:sldChg>
    </pc:docChg>
  </pc:docChgLst>
  <pc:docChgLst>
    <pc:chgData name="Paul McCuistion" userId="cd4c0066d091c0e5" providerId="LiveId" clId="{E9C5EA0D-CB3C-48A3-9AB2-D4D348ECCEC4}"/>
    <pc:docChg chg="undo redo custSel addSld modSld">
      <pc:chgData name="Paul McCuistion" userId="cd4c0066d091c0e5" providerId="LiveId" clId="{E9C5EA0D-CB3C-48A3-9AB2-D4D348ECCEC4}" dt="2021-06-16T15:26:37.916" v="154"/>
      <pc:docMkLst>
        <pc:docMk/>
      </pc:docMkLst>
      <pc:sldChg chg="addSp delSp modSp new mod modNotesTx">
        <pc:chgData name="Paul McCuistion" userId="cd4c0066d091c0e5" providerId="LiveId" clId="{E9C5EA0D-CB3C-48A3-9AB2-D4D348ECCEC4}" dt="2021-06-16T15:26:37.916" v="154"/>
        <pc:sldMkLst>
          <pc:docMk/>
          <pc:sldMk cId="522360810" sldId="318"/>
        </pc:sldMkLst>
        <pc:spChg chg="mod">
          <ac:chgData name="Paul McCuistion" userId="cd4c0066d091c0e5" providerId="LiveId" clId="{E9C5EA0D-CB3C-48A3-9AB2-D4D348ECCEC4}" dt="2021-06-16T15:12:18.706" v="63" actId="14100"/>
          <ac:spMkLst>
            <pc:docMk/>
            <pc:sldMk cId="522360810" sldId="318"/>
            <ac:spMk id="2" creationId="{CD4E11DE-A1F8-4E38-8452-6BC3784C9E62}"/>
          </ac:spMkLst>
        </pc:spChg>
        <pc:spChg chg="mod">
          <ac:chgData name="Paul McCuistion" userId="cd4c0066d091c0e5" providerId="LiveId" clId="{E9C5EA0D-CB3C-48A3-9AB2-D4D348ECCEC4}" dt="2021-06-16T15:12:38.678" v="71" actId="27636"/>
          <ac:spMkLst>
            <pc:docMk/>
            <pc:sldMk cId="522360810" sldId="318"/>
            <ac:spMk id="3" creationId="{4FF3D14F-3F2D-4C2E-AC93-C2008154FD71}"/>
          </ac:spMkLst>
        </pc:spChg>
        <pc:spChg chg="add del mod">
          <ac:chgData name="Paul McCuistion" userId="cd4c0066d091c0e5" providerId="LiveId" clId="{E9C5EA0D-CB3C-48A3-9AB2-D4D348ECCEC4}" dt="2021-06-16T15:15:00.628" v="123" actId="478"/>
          <ac:spMkLst>
            <pc:docMk/>
            <pc:sldMk cId="522360810" sldId="318"/>
            <ac:spMk id="6" creationId="{7273B5ED-FE5C-4927-890E-9551B231E907}"/>
          </ac:spMkLst>
        </pc:spChg>
        <pc:graphicFrameChg chg="add mod modGraphic">
          <ac:chgData name="Paul McCuistion" userId="cd4c0066d091c0e5" providerId="LiveId" clId="{E9C5EA0D-CB3C-48A3-9AB2-D4D348ECCEC4}" dt="2021-06-16T15:16:52.776" v="153" actId="1076"/>
          <ac:graphicFrameMkLst>
            <pc:docMk/>
            <pc:sldMk cId="522360810" sldId="318"/>
            <ac:graphicFrameMk id="4" creationId="{A67DB914-8BC7-4EC3-BFD1-F32D484B2A82}"/>
          </ac:graphicFrameMkLst>
        </pc:graphicFrameChg>
      </pc:sldChg>
    </pc:docChg>
  </pc:docChgLst>
  <pc:docChgLst>
    <pc:chgData name="Paul McCuistion" userId="cd4c0066d091c0e5" providerId="LiveId" clId="{23EFF5F8-9658-4814-BBDF-4C24D9744C4E}"/>
    <pc:docChg chg="undo custSel addSld delSld modSld">
      <pc:chgData name="Paul McCuistion" userId="cd4c0066d091c0e5" providerId="LiveId" clId="{23EFF5F8-9658-4814-BBDF-4C24D9744C4E}" dt="2020-02-29T04:04:04.868" v="69" actId="47"/>
      <pc:docMkLst>
        <pc:docMk/>
      </pc:docMkLst>
      <pc:sldChg chg="modSp">
        <pc:chgData name="Paul McCuistion" userId="cd4c0066d091c0e5" providerId="LiveId" clId="{23EFF5F8-9658-4814-BBDF-4C24D9744C4E}" dt="2020-02-29T04:02:20.820" v="50" actId="14100"/>
        <pc:sldMkLst>
          <pc:docMk/>
          <pc:sldMk cId="2230243494" sldId="289"/>
        </pc:sldMkLst>
        <pc:spChg chg="mod">
          <ac:chgData name="Paul McCuistion" userId="cd4c0066d091c0e5" providerId="LiveId" clId="{23EFF5F8-9658-4814-BBDF-4C24D9744C4E}" dt="2020-02-29T04:02:20.820" v="50" actId="14100"/>
          <ac:spMkLst>
            <pc:docMk/>
            <pc:sldMk cId="2230243494" sldId="289"/>
            <ac:spMk id="3" creationId="{3D99D714-6A1A-4C43-805D-910ECA51E0B0}"/>
          </ac:spMkLst>
        </pc:spChg>
      </pc:sldChg>
      <pc:sldChg chg="del">
        <pc:chgData name="Paul McCuistion" userId="cd4c0066d091c0e5" providerId="LiveId" clId="{23EFF5F8-9658-4814-BBDF-4C24D9744C4E}" dt="2020-02-29T04:04:04.868" v="69" actId="47"/>
        <pc:sldMkLst>
          <pc:docMk/>
          <pc:sldMk cId="2679757422" sldId="294"/>
        </pc:sldMkLst>
      </pc:sldChg>
      <pc:sldChg chg="addSp delSp modSp add setBg delDesignElem">
        <pc:chgData name="Paul McCuistion" userId="cd4c0066d091c0e5" providerId="LiveId" clId="{23EFF5F8-9658-4814-BBDF-4C24D9744C4E}" dt="2020-02-29T03:59:11.174" v="46" actId="14100"/>
        <pc:sldMkLst>
          <pc:docMk/>
          <pc:sldMk cId="2125208787" sldId="303"/>
        </pc:sldMkLst>
        <pc:spChg chg="del">
          <ac:chgData name="Paul McCuistion" userId="cd4c0066d091c0e5" providerId="LiveId" clId="{23EFF5F8-9658-4814-BBDF-4C24D9744C4E}" dt="2020-02-29T03:58:16.214" v="23" actId="478"/>
          <ac:spMkLst>
            <pc:docMk/>
            <pc:sldMk cId="2125208787" sldId="303"/>
            <ac:spMk id="2" creationId="{DC076173-1B76-4B84-AAB5-578220EBFC9F}"/>
          </ac:spMkLst>
        </pc:spChg>
        <pc:spChg chg="mod">
          <ac:chgData name="Paul McCuistion" userId="cd4c0066d091c0e5" providerId="LiveId" clId="{23EFF5F8-9658-4814-BBDF-4C24D9744C4E}" dt="2020-02-29T03:59:11.174" v="46" actId="14100"/>
          <ac:spMkLst>
            <pc:docMk/>
            <pc:sldMk cId="2125208787" sldId="303"/>
            <ac:spMk id="3" creationId="{B0AC3C4B-D90B-458D-9483-AB0109613AA2}"/>
          </ac:spMkLst>
        </pc:spChg>
        <pc:spChg chg="mod">
          <ac:chgData name="Paul McCuistion" userId="cd4c0066d091c0e5" providerId="LiveId" clId="{23EFF5F8-9658-4814-BBDF-4C24D9744C4E}" dt="2020-02-29T03:59:01.659" v="44" actId="404"/>
          <ac:spMkLst>
            <pc:docMk/>
            <pc:sldMk cId="2125208787" sldId="303"/>
            <ac:spMk id="4" creationId="{79C3DDF6-AD8A-4AE2-BF9C-18EC9C55B5EA}"/>
          </ac:spMkLst>
        </pc:spChg>
        <pc:spChg chg="add mod">
          <ac:chgData name="Paul McCuistion" userId="cd4c0066d091c0e5" providerId="LiveId" clId="{23EFF5F8-9658-4814-BBDF-4C24D9744C4E}" dt="2020-02-29T03:58:09.975" v="22" actId="20577"/>
          <ac:spMkLst>
            <pc:docMk/>
            <pc:sldMk cId="2125208787" sldId="303"/>
            <ac:spMk id="5" creationId="{28DFB5E6-EAD0-442B-BE52-84160455CD9D}"/>
          </ac:spMkLst>
        </pc:spChg>
        <pc:spChg chg="add del mod">
          <ac:chgData name="Paul McCuistion" userId="cd4c0066d091c0e5" providerId="LiveId" clId="{23EFF5F8-9658-4814-BBDF-4C24D9744C4E}" dt="2020-02-29T03:58:19.870" v="24" actId="478"/>
          <ac:spMkLst>
            <pc:docMk/>
            <pc:sldMk cId="2125208787" sldId="303"/>
            <ac:spMk id="7" creationId="{447D6449-E7A5-4EB7-AAE2-1AF8ACC9BC4C}"/>
          </ac:spMkLst>
        </pc:spChg>
        <pc:spChg chg="del">
          <ac:chgData name="Paul McCuistion" userId="cd4c0066d091c0e5" providerId="LiveId" clId="{23EFF5F8-9658-4814-BBDF-4C24D9744C4E}" dt="2020-02-29T03:56:56.196" v="2"/>
          <ac:spMkLst>
            <pc:docMk/>
            <pc:sldMk cId="2125208787" sldId="303"/>
            <ac:spMk id="101" creationId="{C5E0C91A-3F1D-43D7-9AB4-5D0A17D5C46F}"/>
          </ac:spMkLst>
        </pc:spChg>
        <pc:spChg chg="del">
          <ac:chgData name="Paul McCuistion" userId="cd4c0066d091c0e5" providerId="LiveId" clId="{23EFF5F8-9658-4814-BBDF-4C24D9744C4E}" dt="2020-02-29T03:56:56.196" v="2"/>
          <ac:spMkLst>
            <pc:docMk/>
            <pc:sldMk cId="2125208787" sldId="303"/>
            <ac:spMk id="103" creationId="{3A6C27A1-A438-4EC6-93BF-EC26F29BBF0E}"/>
          </ac:spMkLst>
        </pc:spChg>
        <pc:spChg chg="del">
          <ac:chgData name="Paul McCuistion" userId="cd4c0066d091c0e5" providerId="LiveId" clId="{23EFF5F8-9658-4814-BBDF-4C24D9744C4E}" dt="2020-02-29T03:56:56.196" v="2"/>
          <ac:spMkLst>
            <pc:docMk/>
            <pc:sldMk cId="2125208787" sldId="303"/>
            <ac:spMk id="5124" creationId="{5F305C72-8769-4E0F-B31D-F4B1C9DC933F}"/>
          </ac:spMkLst>
        </pc:spChg>
        <pc:grpChg chg="del">
          <ac:chgData name="Paul McCuistion" userId="cd4c0066d091c0e5" providerId="LiveId" clId="{23EFF5F8-9658-4814-BBDF-4C24D9744C4E}" dt="2020-02-29T03:56:56.196" v="2"/>
          <ac:grpSpMkLst>
            <pc:docMk/>
            <pc:sldMk cId="2125208787" sldId="303"/>
            <ac:grpSpMk id="87" creationId="{506F0A57-55BB-457C-9C8C-3DEE71009ADC}"/>
          </ac:grpSpMkLst>
        </pc:grpChg>
        <pc:grpChg chg="del">
          <ac:chgData name="Paul McCuistion" userId="cd4c0066d091c0e5" providerId="LiveId" clId="{23EFF5F8-9658-4814-BBDF-4C24D9744C4E}" dt="2020-02-29T03:56:56.196" v="2"/>
          <ac:grpSpMkLst>
            <pc:docMk/>
            <pc:sldMk cId="2125208787" sldId="303"/>
            <ac:grpSpMk id="5125" creationId="{72583CFC-05A3-4743-9A2E-7C2095B8D4CD}"/>
          </ac:grpSpMkLst>
        </pc:grpChg>
      </pc:sldChg>
      <pc:sldChg chg="del">
        <pc:chgData name="Paul McCuistion" userId="cd4c0066d091c0e5" providerId="LiveId" clId="{23EFF5F8-9658-4814-BBDF-4C24D9744C4E}" dt="2020-02-29T03:56:47.101" v="0" actId="2696"/>
        <pc:sldMkLst>
          <pc:docMk/>
          <pc:sldMk cId="4279968932" sldId="303"/>
        </pc:sldMkLst>
      </pc:sldChg>
      <pc:sldChg chg="modSp">
        <pc:chgData name="Paul McCuistion" userId="cd4c0066d091c0e5" providerId="LiveId" clId="{23EFF5F8-9658-4814-BBDF-4C24D9744C4E}" dt="2020-02-29T04:03:48.733" v="68" actId="113"/>
        <pc:sldMkLst>
          <pc:docMk/>
          <pc:sldMk cId="1964518366" sldId="304"/>
        </pc:sldMkLst>
        <pc:spChg chg="mod">
          <ac:chgData name="Paul McCuistion" userId="cd4c0066d091c0e5" providerId="LiveId" clId="{23EFF5F8-9658-4814-BBDF-4C24D9744C4E}" dt="2020-02-29T04:03:37.017" v="65" actId="20577"/>
          <ac:spMkLst>
            <pc:docMk/>
            <pc:sldMk cId="1964518366" sldId="304"/>
            <ac:spMk id="2" creationId="{EBB7392B-C2F4-4F46-938D-54C2FEC96D79}"/>
          </ac:spMkLst>
        </pc:spChg>
        <pc:spChg chg="mod">
          <ac:chgData name="Paul McCuistion" userId="cd4c0066d091c0e5" providerId="LiveId" clId="{23EFF5F8-9658-4814-BBDF-4C24D9744C4E}" dt="2020-02-29T04:03:48.733" v="68" actId="113"/>
          <ac:spMkLst>
            <pc:docMk/>
            <pc:sldMk cId="1964518366" sldId="304"/>
            <ac:spMk id="3" creationId="{4CE2B4A7-2630-4C6B-B6BF-C98AE265F0DC}"/>
          </ac:spMkLst>
        </pc:spChg>
      </pc:sldChg>
      <pc:sldChg chg="del">
        <pc:chgData name="Paul McCuistion" userId="cd4c0066d091c0e5" providerId="LiveId" clId="{23EFF5F8-9658-4814-BBDF-4C24D9744C4E}" dt="2020-02-29T03:59:33.810" v="47" actId="47"/>
        <pc:sldMkLst>
          <pc:docMk/>
          <pc:sldMk cId="1731420076" sldId="306"/>
        </pc:sldMkLst>
      </pc:sldChg>
      <pc:sldChg chg="del">
        <pc:chgData name="Paul McCuistion" userId="cd4c0066d091c0e5" providerId="LiveId" clId="{23EFF5F8-9658-4814-BBDF-4C24D9744C4E}" dt="2020-02-29T03:59:37.138" v="48" actId="47"/>
        <pc:sldMkLst>
          <pc:docMk/>
          <pc:sldMk cId="2781292194" sldId="3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64A56-439A-48C6-B952-5E57C737F73D}"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n-US"/>
        </a:p>
      </dgm:t>
    </dgm:pt>
    <dgm:pt modelId="{2A5B95A7-3CE5-4BCD-AA19-1A39FE57053A}">
      <dgm:prSet phldrT="[Text]"/>
      <dgm:spPr/>
      <dgm:t>
        <a:bodyPr/>
        <a:lstStyle/>
        <a:p>
          <a:r>
            <a:rPr lang="en-US" dirty="0"/>
            <a:t>Contemporary</a:t>
          </a:r>
        </a:p>
      </dgm:t>
    </dgm:pt>
    <dgm:pt modelId="{81C7971F-7404-46A8-8A6F-CDFCE608BBF9}" type="parTrans" cxnId="{B1CC2C72-9428-47E6-8063-467328A8BC9B}">
      <dgm:prSet/>
      <dgm:spPr/>
      <dgm:t>
        <a:bodyPr/>
        <a:lstStyle/>
        <a:p>
          <a:endParaRPr lang="en-US"/>
        </a:p>
      </dgm:t>
    </dgm:pt>
    <dgm:pt modelId="{7084C1C4-1C71-425C-93B5-31BC46F0CE78}" type="sibTrans" cxnId="{B1CC2C72-9428-47E6-8063-467328A8BC9B}">
      <dgm:prSet/>
      <dgm:spPr/>
      <dgm:t>
        <a:bodyPr/>
        <a:lstStyle/>
        <a:p>
          <a:endParaRPr lang="en-US"/>
        </a:p>
      </dgm:t>
    </dgm:pt>
    <dgm:pt modelId="{D7924A7D-EF7D-4BD6-8C64-D04474AB0FF1}">
      <dgm:prSet phldrT="[Text]"/>
      <dgm:spPr/>
      <dgm:t>
        <a:bodyPr/>
        <a:lstStyle/>
        <a:p>
          <a:r>
            <a:rPr lang="en-US" dirty="0"/>
            <a:t>Universal</a:t>
          </a:r>
        </a:p>
      </dgm:t>
    </dgm:pt>
    <dgm:pt modelId="{DE3B075D-14BB-44D1-B5DD-EF1F5C8BC1AB}" type="parTrans" cxnId="{C7F1F786-D383-4D0A-BC1C-0DFFAA32D11F}">
      <dgm:prSet/>
      <dgm:spPr/>
      <dgm:t>
        <a:bodyPr/>
        <a:lstStyle/>
        <a:p>
          <a:endParaRPr lang="en-US"/>
        </a:p>
      </dgm:t>
    </dgm:pt>
    <dgm:pt modelId="{6C58B30F-79DC-4189-A4B8-C91C6CB994D1}" type="sibTrans" cxnId="{C7F1F786-D383-4D0A-BC1C-0DFFAA32D11F}">
      <dgm:prSet/>
      <dgm:spPr/>
      <dgm:t>
        <a:bodyPr/>
        <a:lstStyle/>
        <a:p>
          <a:endParaRPr lang="en-US"/>
        </a:p>
      </dgm:t>
    </dgm:pt>
    <dgm:pt modelId="{547EFFC1-A8E6-4EE5-8747-9C5CEA74CE30}">
      <dgm:prSet phldrT="[Text]"/>
      <dgm:spPr/>
      <dgm:t>
        <a:bodyPr/>
        <a:lstStyle/>
        <a:p>
          <a:r>
            <a:rPr lang="en-US" dirty="0"/>
            <a:t>Internal</a:t>
          </a:r>
        </a:p>
      </dgm:t>
    </dgm:pt>
    <dgm:pt modelId="{FFF25591-7EC8-4CC1-B233-7CABD5A77DE8}" type="parTrans" cxnId="{069BD8AC-FF25-4832-B006-4135B795F036}">
      <dgm:prSet/>
      <dgm:spPr/>
      <dgm:t>
        <a:bodyPr/>
        <a:lstStyle/>
        <a:p>
          <a:endParaRPr lang="en-US"/>
        </a:p>
      </dgm:t>
    </dgm:pt>
    <dgm:pt modelId="{4784BE68-AED6-4987-88A6-EEDA21E68C74}" type="sibTrans" cxnId="{069BD8AC-FF25-4832-B006-4135B795F036}">
      <dgm:prSet/>
      <dgm:spPr/>
      <dgm:t>
        <a:bodyPr/>
        <a:lstStyle/>
        <a:p>
          <a:endParaRPr lang="en-US"/>
        </a:p>
      </dgm:t>
    </dgm:pt>
    <dgm:pt modelId="{C10A27B8-94E7-4E96-91B6-E9DF17DDFC20}" type="pres">
      <dgm:prSet presAssocID="{67464A56-439A-48C6-B952-5E57C737F73D}" presName="linear" presStyleCnt="0">
        <dgm:presLayoutVars>
          <dgm:dir/>
          <dgm:resizeHandles val="exact"/>
        </dgm:presLayoutVars>
      </dgm:prSet>
      <dgm:spPr/>
    </dgm:pt>
    <dgm:pt modelId="{42B14405-6E70-4F38-853D-0F324BB0C240}" type="pres">
      <dgm:prSet presAssocID="{2A5B95A7-3CE5-4BCD-AA19-1A39FE57053A}" presName="comp" presStyleCnt="0"/>
      <dgm:spPr/>
    </dgm:pt>
    <dgm:pt modelId="{D0956C82-BE57-42D5-94B8-A3A724E2EED8}" type="pres">
      <dgm:prSet presAssocID="{2A5B95A7-3CE5-4BCD-AA19-1A39FE57053A}" presName="box" presStyleLbl="node1" presStyleIdx="0" presStyleCnt="3" custLinFactNeighborX="4080" custLinFactNeighborY="6746"/>
      <dgm:spPr/>
    </dgm:pt>
    <dgm:pt modelId="{056556F0-4F33-4AF9-BA01-A40CE0810900}" type="pres">
      <dgm:prSet presAssocID="{2A5B95A7-3CE5-4BCD-AA19-1A39FE57053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dgm:spPr>
    </dgm:pt>
    <dgm:pt modelId="{8E0C3105-2456-4DF1-9616-183023015308}" type="pres">
      <dgm:prSet presAssocID="{2A5B95A7-3CE5-4BCD-AA19-1A39FE57053A}" presName="text" presStyleLbl="node1" presStyleIdx="0" presStyleCnt="3">
        <dgm:presLayoutVars>
          <dgm:bulletEnabled val="1"/>
        </dgm:presLayoutVars>
      </dgm:prSet>
      <dgm:spPr/>
    </dgm:pt>
    <dgm:pt modelId="{8CA61BC5-6C3E-468D-A305-7B295EE0F1F7}" type="pres">
      <dgm:prSet presAssocID="{7084C1C4-1C71-425C-93B5-31BC46F0CE78}" presName="spacer" presStyleCnt="0"/>
      <dgm:spPr/>
    </dgm:pt>
    <dgm:pt modelId="{3DC5DD68-01DD-4C1A-8129-7D614E5A1CF6}" type="pres">
      <dgm:prSet presAssocID="{D7924A7D-EF7D-4BD6-8C64-D04474AB0FF1}" presName="comp" presStyleCnt="0"/>
      <dgm:spPr/>
    </dgm:pt>
    <dgm:pt modelId="{0FED36E7-A67A-4C7F-9556-BDA64567B587}" type="pres">
      <dgm:prSet presAssocID="{D7924A7D-EF7D-4BD6-8C64-D04474AB0FF1}" presName="box" presStyleLbl="node1" presStyleIdx="1" presStyleCnt="3"/>
      <dgm:spPr/>
    </dgm:pt>
    <dgm:pt modelId="{F7721B3D-4CFB-45FF-8379-C5E7970372EA}" type="pres">
      <dgm:prSet presAssocID="{D7924A7D-EF7D-4BD6-8C64-D04474AB0FF1}"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6690C6B5-86FE-419C-8428-35315C877A54}" type="pres">
      <dgm:prSet presAssocID="{D7924A7D-EF7D-4BD6-8C64-D04474AB0FF1}" presName="text" presStyleLbl="node1" presStyleIdx="1" presStyleCnt="3">
        <dgm:presLayoutVars>
          <dgm:bulletEnabled val="1"/>
        </dgm:presLayoutVars>
      </dgm:prSet>
      <dgm:spPr/>
    </dgm:pt>
    <dgm:pt modelId="{C37414A3-8E14-47CF-81E7-E7C8DFFA0202}" type="pres">
      <dgm:prSet presAssocID="{6C58B30F-79DC-4189-A4B8-C91C6CB994D1}" presName="spacer" presStyleCnt="0"/>
      <dgm:spPr/>
    </dgm:pt>
    <dgm:pt modelId="{B74479E1-8B19-455E-9A06-3903C2459BB5}" type="pres">
      <dgm:prSet presAssocID="{547EFFC1-A8E6-4EE5-8747-9C5CEA74CE30}" presName="comp" presStyleCnt="0"/>
      <dgm:spPr/>
    </dgm:pt>
    <dgm:pt modelId="{2BB16480-D7B9-404E-9A03-59DC8D8EDCE5}" type="pres">
      <dgm:prSet presAssocID="{547EFFC1-A8E6-4EE5-8747-9C5CEA74CE30}" presName="box" presStyleLbl="node1" presStyleIdx="2" presStyleCnt="3"/>
      <dgm:spPr/>
    </dgm:pt>
    <dgm:pt modelId="{698D3690-30B1-47D8-A8BC-7FB1A3D5BFE7}" type="pres">
      <dgm:prSet presAssocID="{547EFFC1-A8E6-4EE5-8747-9C5CEA74CE3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dgm:spPr>
    </dgm:pt>
    <dgm:pt modelId="{A6B84A09-30D3-442E-B3F8-EDC79020B27D}" type="pres">
      <dgm:prSet presAssocID="{547EFFC1-A8E6-4EE5-8747-9C5CEA74CE30}" presName="text" presStyleLbl="node1" presStyleIdx="2" presStyleCnt="3">
        <dgm:presLayoutVars>
          <dgm:bulletEnabled val="1"/>
        </dgm:presLayoutVars>
      </dgm:prSet>
      <dgm:spPr/>
    </dgm:pt>
  </dgm:ptLst>
  <dgm:cxnLst>
    <dgm:cxn modelId="{DD67B80B-8F53-4DAB-A5BD-AE125B26D3C2}" type="presOf" srcId="{D7924A7D-EF7D-4BD6-8C64-D04474AB0FF1}" destId="{0FED36E7-A67A-4C7F-9556-BDA64567B587}" srcOrd="0" destOrd="0" presId="urn:microsoft.com/office/officeart/2005/8/layout/vList4"/>
    <dgm:cxn modelId="{3EEBE422-DABE-429F-B896-71F446E420B7}" type="presOf" srcId="{547EFFC1-A8E6-4EE5-8747-9C5CEA74CE30}" destId="{A6B84A09-30D3-442E-B3F8-EDC79020B27D}" srcOrd="1" destOrd="0" presId="urn:microsoft.com/office/officeart/2005/8/layout/vList4"/>
    <dgm:cxn modelId="{F6DBE041-263E-4DF4-A813-A1D2569BB14B}" type="presOf" srcId="{67464A56-439A-48C6-B952-5E57C737F73D}" destId="{C10A27B8-94E7-4E96-91B6-E9DF17DDFC20}" srcOrd="0" destOrd="0" presId="urn:microsoft.com/office/officeart/2005/8/layout/vList4"/>
    <dgm:cxn modelId="{B1CC2C72-9428-47E6-8063-467328A8BC9B}" srcId="{67464A56-439A-48C6-B952-5E57C737F73D}" destId="{2A5B95A7-3CE5-4BCD-AA19-1A39FE57053A}" srcOrd="0" destOrd="0" parTransId="{81C7971F-7404-46A8-8A6F-CDFCE608BBF9}" sibTransId="{7084C1C4-1C71-425C-93B5-31BC46F0CE78}"/>
    <dgm:cxn modelId="{C7F1F786-D383-4D0A-BC1C-0DFFAA32D11F}" srcId="{67464A56-439A-48C6-B952-5E57C737F73D}" destId="{D7924A7D-EF7D-4BD6-8C64-D04474AB0FF1}" srcOrd="1" destOrd="0" parTransId="{DE3B075D-14BB-44D1-B5DD-EF1F5C8BC1AB}" sibTransId="{6C58B30F-79DC-4189-A4B8-C91C6CB994D1}"/>
    <dgm:cxn modelId="{235BA69F-AC93-4A1C-A16B-CF2A96A69F05}" type="presOf" srcId="{2A5B95A7-3CE5-4BCD-AA19-1A39FE57053A}" destId="{D0956C82-BE57-42D5-94B8-A3A724E2EED8}" srcOrd="0" destOrd="0" presId="urn:microsoft.com/office/officeart/2005/8/layout/vList4"/>
    <dgm:cxn modelId="{069BD8AC-FF25-4832-B006-4135B795F036}" srcId="{67464A56-439A-48C6-B952-5E57C737F73D}" destId="{547EFFC1-A8E6-4EE5-8747-9C5CEA74CE30}" srcOrd="2" destOrd="0" parTransId="{FFF25591-7EC8-4CC1-B233-7CABD5A77DE8}" sibTransId="{4784BE68-AED6-4987-88A6-EEDA21E68C74}"/>
    <dgm:cxn modelId="{40CE07D7-E314-4100-924F-49BBF262D990}" type="presOf" srcId="{D7924A7D-EF7D-4BD6-8C64-D04474AB0FF1}" destId="{6690C6B5-86FE-419C-8428-35315C877A54}" srcOrd="1" destOrd="0" presId="urn:microsoft.com/office/officeart/2005/8/layout/vList4"/>
    <dgm:cxn modelId="{25F467D8-9393-4EC1-9CB3-BD91FCAD7F16}" type="presOf" srcId="{2A5B95A7-3CE5-4BCD-AA19-1A39FE57053A}" destId="{8E0C3105-2456-4DF1-9616-183023015308}" srcOrd="1" destOrd="0" presId="urn:microsoft.com/office/officeart/2005/8/layout/vList4"/>
    <dgm:cxn modelId="{D220A2F8-8EFC-4E1E-9D57-51CEC1C22F98}" type="presOf" srcId="{547EFFC1-A8E6-4EE5-8747-9C5CEA74CE30}" destId="{2BB16480-D7B9-404E-9A03-59DC8D8EDCE5}" srcOrd="0" destOrd="0" presId="urn:microsoft.com/office/officeart/2005/8/layout/vList4"/>
    <dgm:cxn modelId="{7D2C5DF6-1BF5-474C-9F3A-E8473CDD246B}" type="presParOf" srcId="{C10A27B8-94E7-4E96-91B6-E9DF17DDFC20}" destId="{42B14405-6E70-4F38-853D-0F324BB0C240}" srcOrd="0" destOrd="0" presId="urn:microsoft.com/office/officeart/2005/8/layout/vList4"/>
    <dgm:cxn modelId="{8559C783-905B-4B9F-A993-E91E34483D37}" type="presParOf" srcId="{42B14405-6E70-4F38-853D-0F324BB0C240}" destId="{D0956C82-BE57-42D5-94B8-A3A724E2EED8}" srcOrd="0" destOrd="0" presId="urn:microsoft.com/office/officeart/2005/8/layout/vList4"/>
    <dgm:cxn modelId="{D7161CF9-C73B-4706-A940-A78F5EA7AFA7}" type="presParOf" srcId="{42B14405-6E70-4F38-853D-0F324BB0C240}" destId="{056556F0-4F33-4AF9-BA01-A40CE0810900}" srcOrd="1" destOrd="0" presId="urn:microsoft.com/office/officeart/2005/8/layout/vList4"/>
    <dgm:cxn modelId="{77731E25-12B8-4158-8C5B-1E3247B77F98}" type="presParOf" srcId="{42B14405-6E70-4F38-853D-0F324BB0C240}" destId="{8E0C3105-2456-4DF1-9616-183023015308}" srcOrd="2" destOrd="0" presId="urn:microsoft.com/office/officeart/2005/8/layout/vList4"/>
    <dgm:cxn modelId="{E20F17C1-DF4B-4800-A527-817BF8EED2C0}" type="presParOf" srcId="{C10A27B8-94E7-4E96-91B6-E9DF17DDFC20}" destId="{8CA61BC5-6C3E-468D-A305-7B295EE0F1F7}" srcOrd="1" destOrd="0" presId="urn:microsoft.com/office/officeart/2005/8/layout/vList4"/>
    <dgm:cxn modelId="{3D7BFE56-F4F9-4762-8C27-702DD6BEF008}" type="presParOf" srcId="{C10A27B8-94E7-4E96-91B6-E9DF17DDFC20}" destId="{3DC5DD68-01DD-4C1A-8129-7D614E5A1CF6}" srcOrd="2" destOrd="0" presId="urn:microsoft.com/office/officeart/2005/8/layout/vList4"/>
    <dgm:cxn modelId="{C5156244-1761-4463-97F6-A2001FEEE1AB}" type="presParOf" srcId="{3DC5DD68-01DD-4C1A-8129-7D614E5A1CF6}" destId="{0FED36E7-A67A-4C7F-9556-BDA64567B587}" srcOrd="0" destOrd="0" presId="urn:microsoft.com/office/officeart/2005/8/layout/vList4"/>
    <dgm:cxn modelId="{76A88613-0ADD-4735-A238-A95E7DFF96D9}" type="presParOf" srcId="{3DC5DD68-01DD-4C1A-8129-7D614E5A1CF6}" destId="{F7721B3D-4CFB-45FF-8379-C5E7970372EA}" srcOrd="1" destOrd="0" presId="urn:microsoft.com/office/officeart/2005/8/layout/vList4"/>
    <dgm:cxn modelId="{FE76BF5A-3599-42A0-97BC-15816519A856}" type="presParOf" srcId="{3DC5DD68-01DD-4C1A-8129-7D614E5A1CF6}" destId="{6690C6B5-86FE-419C-8428-35315C877A54}" srcOrd="2" destOrd="0" presId="urn:microsoft.com/office/officeart/2005/8/layout/vList4"/>
    <dgm:cxn modelId="{29175671-3D0D-4F58-9CD9-BE39ACD80F9E}" type="presParOf" srcId="{C10A27B8-94E7-4E96-91B6-E9DF17DDFC20}" destId="{C37414A3-8E14-47CF-81E7-E7C8DFFA0202}" srcOrd="3" destOrd="0" presId="urn:microsoft.com/office/officeart/2005/8/layout/vList4"/>
    <dgm:cxn modelId="{5061234F-5937-4071-9879-B7B71DFE59B4}" type="presParOf" srcId="{C10A27B8-94E7-4E96-91B6-E9DF17DDFC20}" destId="{B74479E1-8B19-455E-9A06-3903C2459BB5}" srcOrd="4" destOrd="0" presId="urn:microsoft.com/office/officeart/2005/8/layout/vList4"/>
    <dgm:cxn modelId="{EB8F998B-52C7-48A0-B73C-7CDFF685F2A5}" type="presParOf" srcId="{B74479E1-8B19-455E-9A06-3903C2459BB5}" destId="{2BB16480-D7B9-404E-9A03-59DC8D8EDCE5}" srcOrd="0" destOrd="0" presId="urn:microsoft.com/office/officeart/2005/8/layout/vList4"/>
    <dgm:cxn modelId="{EA66358A-95B2-4C48-9EAB-A6CB327C3A59}" type="presParOf" srcId="{B74479E1-8B19-455E-9A06-3903C2459BB5}" destId="{698D3690-30B1-47D8-A8BC-7FB1A3D5BFE7}" srcOrd="1" destOrd="0" presId="urn:microsoft.com/office/officeart/2005/8/layout/vList4"/>
    <dgm:cxn modelId="{63889D3F-1C4E-4766-BD2A-05CDB9017F47}" type="presParOf" srcId="{B74479E1-8B19-455E-9A06-3903C2459BB5}" destId="{A6B84A09-30D3-442E-B3F8-EDC79020B27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56C82-BE57-42D5-94B8-A3A724E2EED8}">
      <dsp:nvSpPr>
        <dsp:cNvPr id="0" name=""/>
        <dsp:cNvSpPr/>
      </dsp:nvSpPr>
      <dsp:spPr>
        <a:xfrm>
          <a:off x="0" y="45351"/>
          <a:ext cx="4190611" cy="6722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Contemporary</a:t>
          </a:r>
        </a:p>
      </dsp:txBody>
      <dsp:txXfrm>
        <a:off x="905349" y="45351"/>
        <a:ext cx="3285261" cy="672277"/>
      </dsp:txXfrm>
    </dsp:sp>
    <dsp:sp modelId="{056556F0-4F33-4AF9-BA01-A40CE0810900}">
      <dsp:nvSpPr>
        <dsp:cNvPr id="0" name=""/>
        <dsp:cNvSpPr/>
      </dsp:nvSpPr>
      <dsp:spPr>
        <a:xfrm>
          <a:off x="67227" y="67227"/>
          <a:ext cx="838122" cy="5378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FED36E7-A67A-4C7F-9556-BDA64567B587}">
      <dsp:nvSpPr>
        <dsp:cNvPr id="0" name=""/>
        <dsp:cNvSpPr/>
      </dsp:nvSpPr>
      <dsp:spPr>
        <a:xfrm>
          <a:off x="0" y="739504"/>
          <a:ext cx="4190611" cy="6722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Universal</a:t>
          </a:r>
        </a:p>
      </dsp:txBody>
      <dsp:txXfrm>
        <a:off x="905349" y="739504"/>
        <a:ext cx="3285261" cy="672277"/>
      </dsp:txXfrm>
    </dsp:sp>
    <dsp:sp modelId="{F7721B3D-4CFB-45FF-8379-C5E7970372EA}">
      <dsp:nvSpPr>
        <dsp:cNvPr id="0" name=""/>
        <dsp:cNvSpPr/>
      </dsp:nvSpPr>
      <dsp:spPr>
        <a:xfrm>
          <a:off x="67227" y="806732"/>
          <a:ext cx="838122" cy="5378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BB16480-D7B9-404E-9A03-59DC8D8EDCE5}">
      <dsp:nvSpPr>
        <dsp:cNvPr id="0" name=""/>
        <dsp:cNvSpPr/>
      </dsp:nvSpPr>
      <dsp:spPr>
        <a:xfrm>
          <a:off x="0" y="1479009"/>
          <a:ext cx="4190611" cy="6722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Internal</a:t>
          </a:r>
        </a:p>
      </dsp:txBody>
      <dsp:txXfrm>
        <a:off x="905349" y="1479009"/>
        <a:ext cx="3285261" cy="672277"/>
      </dsp:txXfrm>
    </dsp:sp>
    <dsp:sp modelId="{698D3690-30B1-47D8-A8BC-7FB1A3D5BFE7}">
      <dsp:nvSpPr>
        <dsp:cNvPr id="0" name=""/>
        <dsp:cNvSpPr/>
      </dsp:nvSpPr>
      <dsp:spPr>
        <a:xfrm>
          <a:off x="67227" y="1546237"/>
          <a:ext cx="838122" cy="5378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494255-2E9A-4CF0-BE32-12C89EC450F4}"/>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r>
              <a:rPr lang="en-US"/>
              <a:t>The Uniqueness of Jesus</a:t>
            </a:r>
          </a:p>
        </p:txBody>
      </p:sp>
      <p:sp>
        <p:nvSpPr>
          <p:cNvPr id="3" name="Date Placeholder 2">
            <a:extLst>
              <a:ext uri="{FF2B5EF4-FFF2-40B4-BE49-F238E27FC236}">
                <a16:creationId xmlns:a16="http://schemas.microsoft.com/office/drawing/2014/main" id="{D6B64790-E945-4437-9D18-AA53ABE516CE}"/>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A8834052-6B4F-47CD-8B3C-DC29B8FD074F}" type="datetime4">
              <a:rPr lang="en-US" smtClean="0"/>
              <a:t>June 16, 2021</a:t>
            </a:fld>
            <a:endParaRPr lang="en-US"/>
          </a:p>
        </p:txBody>
      </p:sp>
      <p:sp>
        <p:nvSpPr>
          <p:cNvPr id="4" name="Footer Placeholder 3">
            <a:extLst>
              <a:ext uri="{FF2B5EF4-FFF2-40B4-BE49-F238E27FC236}">
                <a16:creationId xmlns:a16="http://schemas.microsoft.com/office/drawing/2014/main" id="{C5A62332-6515-4CCF-B012-F2A2AB680C36}"/>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r>
              <a:rPr lang="en-US"/>
              <a:t>Teaching4Jesus Ministries</a:t>
            </a:r>
          </a:p>
        </p:txBody>
      </p:sp>
      <p:sp>
        <p:nvSpPr>
          <p:cNvPr id="5" name="Slide Number Placeholder 4">
            <a:extLst>
              <a:ext uri="{FF2B5EF4-FFF2-40B4-BE49-F238E27FC236}">
                <a16:creationId xmlns:a16="http://schemas.microsoft.com/office/drawing/2014/main" id="{5204DD8F-3158-4349-ADAF-C547439BCFE2}"/>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A7D2C291-553D-45F8-A8D5-3734847612CA}" type="slidenum">
              <a:rPr lang="en-US" smtClean="0"/>
              <a:t>‹#›</a:t>
            </a:fld>
            <a:endParaRPr lang="en-US"/>
          </a:p>
        </p:txBody>
      </p:sp>
    </p:spTree>
    <p:extLst>
      <p:ext uri="{BB962C8B-B14F-4D97-AF65-F5344CB8AC3E}">
        <p14:creationId xmlns:p14="http://schemas.microsoft.com/office/powerpoint/2010/main" val="183269527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r>
              <a:rPr lang="en-US"/>
              <a:t>The Uniqueness of Jesus</a:t>
            </a:r>
          </a:p>
        </p:txBody>
      </p:sp>
      <p:sp>
        <p:nvSpPr>
          <p:cNvPr id="3" name="Date Placeholder 2"/>
          <p:cNvSpPr>
            <a:spLocks noGrp="1"/>
          </p:cNvSpPr>
          <p:nvPr>
            <p:ph type="dt" idx="1"/>
          </p:nvPr>
        </p:nvSpPr>
        <p:spPr>
          <a:xfrm>
            <a:off x="4008100" y="1"/>
            <a:ext cx="3067374" cy="470072"/>
          </a:xfrm>
          <a:prstGeom prst="rect">
            <a:avLst/>
          </a:prstGeom>
        </p:spPr>
        <p:txBody>
          <a:bodyPr vert="horz" lIns="92181" tIns="46090" rIns="92181" bIns="46090" rtlCol="0"/>
          <a:lstStyle>
            <a:lvl1pPr algn="r">
              <a:defRPr sz="1200"/>
            </a:lvl1pPr>
          </a:lstStyle>
          <a:p>
            <a:fld id="{41163A20-853C-4A6A-AEDC-39A31E399B6D}" type="datetime4">
              <a:rPr lang="en-US" smtClean="0"/>
              <a:t>June 16, 2021</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2181" tIns="46090" rIns="92181" bIns="46090" rtlCol="0" anchor="ctr"/>
          <a:lstStyle/>
          <a:p>
            <a:endParaRPr lang="en-US"/>
          </a:p>
        </p:txBody>
      </p:sp>
      <p:sp>
        <p:nvSpPr>
          <p:cNvPr id="5" name="Notes Placeholder 4"/>
          <p:cNvSpPr>
            <a:spLocks noGrp="1"/>
          </p:cNvSpPr>
          <p:nvPr>
            <p:ph type="body" sz="quarter" idx="3"/>
          </p:nvPr>
        </p:nvSpPr>
        <p:spPr>
          <a:xfrm>
            <a:off x="708349" y="4505660"/>
            <a:ext cx="5660378" cy="3687031"/>
          </a:xfrm>
          <a:prstGeom prst="rect">
            <a:avLst/>
          </a:prstGeom>
        </p:spPr>
        <p:txBody>
          <a:bodyPr vert="horz" lIns="92181" tIns="46090" rIns="92181" bIns="46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003"/>
            <a:ext cx="3067374" cy="470072"/>
          </a:xfrm>
          <a:prstGeom prst="rect">
            <a:avLst/>
          </a:prstGeom>
        </p:spPr>
        <p:txBody>
          <a:bodyPr vert="horz" lIns="92181" tIns="46090" rIns="92181" bIns="46090" rtlCol="0" anchor="b"/>
          <a:lstStyle>
            <a:lvl1pPr algn="l">
              <a:defRPr sz="1200"/>
            </a:lvl1pPr>
          </a:lstStyle>
          <a:p>
            <a:r>
              <a:rPr lang="en-US"/>
              <a:t>Teaching4Jesus Ministries</a:t>
            </a:r>
          </a:p>
        </p:txBody>
      </p:sp>
      <p:sp>
        <p:nvSpPr>
          <p:cNvPr id="7" name="Slide Number Placeholder 6"/>
          <p:cNvSpPr>
            <a:spLocks noGrp="1"/>
          </p:cNvSpPr>
          <p:nvPr>
            <p:ph type="sldNum" sz="quarter" idx="5"/>
          </p:nvPr>
        </p:nvSpPr>
        <p:spPr>
          <a:xfrm>
            <a:off x="4008100" y="8893003"/>
            <a:ext cx="3067374" cy="470072"/>
          </a:xfrm>
          <a:prstGeom prst="rect">
            <a:avLst/>
          </a:prstGeom>
        </p:spPr>
        <p:txBody>
          <a:bodyPr vert="horz" lIns="92181" tIns="46090" rIns="92181" bIns="46090" rtlCol="0" anchor="b"/>
          <a:lstStyle>
            <a:lvl1pPr algn="r">
              <a:defRPr sz="1200"/>
            </a:lvl1pPr>
          </a:lstStyle>
          <a:p>
            <a:fld id="{2824368F-BC76-4933-956E-623DBC24F6CF}" type="slidenum">
              <a:rPr lang="en-US" smtClean="0"/>
              <a:t>‹#›</a:t>
            </a:fld>
            <a:endParaRPr lang="en-US"/>
          </a:p>
        </p:txBody>
      </p:sp>
    </p:spTree>
    <p:extLst>
      <p:ext uri="{BB962C8B-B14F-4D97-AF65-F5344CB8AC3E}">
        <p14:creationId xmlns:p14="http://schemas.microsoft.com/office/powerpoint/2010/main" val="401012335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sz="1200" kern="1200" dirty="0">
                <a:solidFill>
                  <a:schemeClr val="tx1"/>
                </a:solidFill>
                <a:effectLst/>
                <a:latin typeface="+mn-lt"/>
                <a:ea typeface="+mn-ea"/>
                <a:cs typeface="+mn-cs"/>
              </a:rPr>
              <a:t>	The vision of </a:t>
            </a:r>
            <a:r>
              <a:rPr lang="en-US" sz="1200" i="1" kern="1200" dirty="0">
                <a:solidFill>
                  <a:schemeClr val="tx1"/>
                </a:solidFill>
                <a:effectLst/>
                <a:latin typeface="+mn-lt"/>
                <a:ea typeface="+mn-ea"/>
                <a:cs typeface="+mn-cs"/>
              </a:rPr>
              <a:t>The Uniqueness of Jesus</a:t>
            </a:r>
            <a:r>
              <a:rPr lang="en-US" sz="1200" kern="1200" dirty="0">
                <a:solidFill>
                  <a:schemeClr val="tx1"/>
                </a:solidFill>
                <a:effectLst/>
                <a:latin typeface="+mn-lt"/>
                <a:ea typeface="+mn-ea"/>
                <a:cs typeface="+mn-cs"/>
              </a:rPr>
              <a:t> is to present Him as the only, absolute truth for this or any century. The mission to satisfy this vision is to present five aspects of Jesus, exploring His nature. Like an archaeologist who uncovers treasures from the past, our quest will be to expose the eternal truths about Jesus that give meaning to human existence and the reality of hope for this and the life to come. The objectives are to:</a:t>
            </a:r>
          </a:p>
          <a:p>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Describe the context in which the question of Jesus’ uniqueness must be considered</a:t>
            </a:r>
          </a:p>
          <a:p>
            <a:pPr marL="685800" lvl="1" indent="-228600">
              <a:buFont typeface="+mj-lt"/>
              <a:buAutoNum type="arabicPeriod"/>
            </a:pPr>
            <a:r>
              <a:rPr lang="en-US" sz="1200" kern="1200" dirty="0">
                <a:solidFill>
                  <a:schemeClr val="tx1"/>
                </a:solidFill>
                <a:effectLst/>
                <a:latin typeface="+mn-lt"/>
                <a:ea typeface="+mn-ea"/>
                <a:cs typeface="+mn-cs"/>
              </a:rPr>
              <a:t>Present five (5) clear pictures of Jesus, validating His uniqueness</a:t>
            </a:r>
          </a:p>
          <a:p>
            <a:pPr marL="685800" lvl="1" indent="-228600">
              <a:buFont typeface="+mj-lt"/>
              <a:buAutoNum type="arabicPeriod"/>
            </a:pPr>
            <a:r>
              <a:rPr lang="en-US" sz="1200" kern="1200" dirty="0">
                <a:solidFill>
                  <a:schemeClr val="tx1"/>
                </a:solidFill>
                <a:effectLst/>
                <a:latin typeface="+mn-lt"/>
                <a:ea typeface="+mn-ea"/>
                <a:cs typeface="+mn-cs"/>
              </a:rPr>
              <a:t>Inspire a </a:t>
            </a:r>
            <a:r>
              <a:rPr lang="en-US" sz="1200" i="1" kern="1200" dirty="0">
                <a:solidFill>
                  <a:schemeClr val="tx1"/>
                </a:solidFill>
                <a:effectLst/>
                <a:latin typeface="+mn-lt"/>
                <a:ea typeface="+mn-ea"/>
                <a:cs typeface="+mn-cs"/>
              </a:rPr>
              <a:t>conscious decision</a:t>
            </a:r>
            <a:r>
              <a:rPr lang="en-US" sz="1200" kern="1200" dirty="0">
                <a:solidFill>
                  <a:schemeClr val="tx1"/>
                </a:solidFill>
                <a:effectLst/>
                <a:latin typeface="+mn-lt"/>
                <a:ea typeface="+mn-ea"/>
                <a:cs typeface="+mn-cs"/>
              </a:rPr>
              <a:t> to elevate Jesus to </a:t>
            </a:r>
            <a:r>
              <a:rPr lang="en-US" sz="1200" b="1"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position of supremacy in the life of the reader</a:t>
            </a:r>
          </a:p>
          <a:p>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1</a:t>
            </a:fld>
            <a:endParaRPr lang="en-US"/>
          </a:p>
        </p:txBody>
      </p:sp>
      <p:sp>
        <p:nvSpPr>
          <p:cNvPr id="5" name="Date Placeholder 4">
            <a:extLst>
              <a:ext uri="{FF2B5EF4-FFF2-40B4-BE49-F238E27FC236}">
                <a16:creationId xmlns:a16="http://schemas.microsoft.com/office/drawing/2014/main" id="{395E40A9-222B-48C6-B928-537D6D17D005}"/>
              </a:ext>
            </a:extLst>
          </p:cNvPr>
          <p:cNvSpPr>
            <a:spLocks noGrp="1"/>
          </p:cNvSpPr>
          <p:nvPr>
            <p:ph type="dt" idx="1"/>
          </p:nvPr>
        </p:nvSpPr>
        <p:spPr/>
        <p:txBody>
          <a:bodyPr/>
          <a:lstStyle/>
          <a:p>
            <a:fld id="{2C9D2928-99E3-482F-88D0-36DBF873DC91}" type="datetime4">
              <a:rPr lang="en-US" smtClean="0"/>
              <a:t>June 16, 2021</a:t>
            </a:fld>
            <a:endParaRPr lang="en-US"/>
          </a:p>
        </p:txBody>
      </p:sp>
      <p:sp>
        <p:nvSpPr>
          <p:cNvPr id="6" name="Footer Placeholder 5">
            <a:extLst>
              <a:ext uri="{FF2B5EF4-FFF2-40B4-BE49-F238E27FC236}">
                <a16:creationId xmlns:a16="http://schemas.microsoft.com/office/drawing/2014/main" id="{7FCFFD12-7404-491E-9217-0D00DB0866D8}"/>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1C89328D-E878-4135-B889-A07150CCD3D0}"/>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88973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defTabSz="457200"/>
            <a:r>
              <a:rPr lang="en-US" sz="1200" kern="1200" cap="small" dirty="0">
                <a:solidFill>
                  <a:schemeClr val="tx1"/>
                </a:solidFill>
                <a:effectLst/>
                <a:latin typeface="+mn-lt"/>
                <a:ea typeface="+mn-ea"/>
                <a:cs typeface="+mn-cs"/>
              </a:rPr>
              <a:t>	</a:t>
            </a:r>
            <a:r>
              <a:rPr lang="en-US" sz="1200" kern="1200" cap="none" baseline="0" dirty="0">
                <a:solidFill>
                  <a:schemeClr val="tx1"/>
                </a:solidFill>
                <a:effectLst/>
                <a:latin typeface="+mn-lt"/>
                <a:ea typeface="+mn-ea"/>
                <a:cs typeface="+mn-cs"/>
              </a:rPr>
              <a:t>Mark records Jesus’ first claim </a:t>
            </a:r>
          </a:p>
          <a:p>
            <a:pPr marL="457200"/>
            <a:endParaRPr lang="en-US" sz="1200" kern="1200" cap="small" dirty="0">
              <a:solidFill>
                <a:schemeClr val="tx1"/>
              </a:solidFill>
              <a:effectLst/>
              <a:latin typeface="+mn-lt"/>
              <a:ea typeface="+mn-ea"/>
              <a:cs typeface="+mn-cs"/>
            </a:endParaRPr>
          </a:p>
          <a:p>
            <a:pPr marL="457200"/>
            <a:r>
              <a:rPr lang="en-US" sz="1200" kern="1200" cap="small" dirty="0">
                <a:solidFill>
                  <a:schemeClr val="tx1"/>
                </a:solidFill>
                <a:effectLst/>
                <a:latin typeface="+mn-lt"/>
                <a:ea typeface="+mn-ea"/>
                <a:cs typeface="+mn-cs"/>
              </a:rPr>
              <a:t>The Spirit of the Lord is upon Me</a:t>
            </a:r>
            <a:r>
              <a:rPr lang="en-US" sz="1200" kern="1200" dirty="0">
                <a:solidFill>
                  <a:schemeClr val="tx1"/>
                </a:solidFill>
                <a:effectLst/>
                <a:latin typeface="+mn-lt"/>
                <a:ea typeface="+mn-ea"/>
                <a:cs typeface="+mn-cs"/>
              </a:rPr>
              <a:t>,</a:t>
            </a:r>
          </a:p>
          <a:p>
            <a:pPr marL="457200"/>
            <a:r>
              <a:rPr lang="en-US" sz="1200" kern="1200" cap="small" dirty="0">
                <a:solidFill>
                  <a:schemeClr val="tx1"/>
                </a:solidFill>
                <a:effectLst/>
                <a:latin typeface="+mn-lt"/>
                <a:ea typeface="+mn-ea"/>
                <a:cs typeface="+mn-cs"/>
              </a:rPr>
              <a:t>Because He anointed Me to preach the gospel to the poor</a:t>
            </a:r>
            <a:r>
              <a:rPr lang="en-US" sz="1200" kern="1200" dirty="0">
                <a:solidFill>
                  <a:schemeClr val="tx1"/>
                </a:solidFill>
                <a:effectLst/>
                <a:latin typeface="+mn-lt"/>
                <a:ea typeface="+mn-ea"/>
                <a:cs typeface="+mn-cs"/>
              </a:rPr>
              <a:t>.</a:t>
            </a:r>
          </a:p>
          <a:p>
            <a:pPr marL="457200"/>
            <a:r>
              <a:rPr lang="en-US" sz="1200" kern="1200" cap="small" dirty="0">
                <a:solidFill>
                  <a:schemeClr val="tx1"/>
                </a:solidFill>
                <a:effectLst/>
                <a:latin typeface="+mn-lt"/>
                <a:ea typeface="+mn-ea"/>
                <a:cs typeface="+mn-cs"/>
              </a:rPr>
              <a:t>He has sent Me to proclaim release to the captives</a:t>
            </a:r>
            <a:r>
              <a:rPr lang="en-US" sz="1200" kern="1200" dirty="0">
                <a:solidFill>
                  <a:schemeClr val="tx1"/>
                </a:solidFill>
                <a:effectLst/>
                <a:latin typeface="+mn-lt"/>
                <a:ea typeface="+mn-ea"/>
                <a:cs typeface="+mn-cs"/>
              </a:rPr>
              <a:t>,</a:t>
            </a:r>
          </a:p>
          <a:p>
            <a:pPr marL="457200"/>
            <a:r>
              <a:rPr lang="en-US" sz="1200" kern="1200" cap="small" dirty="0">
                <a:solidFill>
                  <a:schemeClr val="tx1"/>
                </a:solidFill>
                <a:effectLst/>
                <a:latin typeface="+mn-lt"/>
                <a:ea typeface="+mn-ea"/>
                <a:cs typeface="+mn-cs"/>
              </a:rPr>
              <a:t>And recovery of sight to the blind</a:t>
            </a:r>
            <a:r>
              <a:rPr lang="en-US" sz="1200" kern="1200" dirty="0">
                <a:solidFill>
                  <a:schemeClr val="tx1"/>
                </a:solidFill>
                <a:effectLst/>
                <a:latin typeface="+mn-lt"/>
                <a:ea typeface="+mn-ea"/>
                <a:cs typeface="+mn-cs"/>
              </a:rPr>
              <a:t>,</a:t>
            </a:r>
          </a:p>
          <a:p>
            <a:pPr marL="457200"/>
            <a:r>
              <a:rPr lang="en-US" sz="1200" kern="1200" cap="small" dirty="0">
                <a:solidFill>
                  <a:schemeClr val="tx1"/>
                </a:solidFill>
                <a:effectLst/>
                <a:latin typeface="+mn-lt"/>
                <a:ea typeface="+mn-ea"/>
                <a:cs typeface="+mn-cs"/>
              </a:rPr>
              <a:t>To set free those who are oppressed</a:t>
            </a:r>
            <a:r>
              <a:rPr lang="en-US" sz="1200" kern="1200" dirty="0">
                <a:solidFill>
                  <a:schemeClr val="tx1"/>
                </a:solidFill>
                <a:effectLst/>
                <a:latin typeface="+mn-lt"/>
                <a:ea typeface="+mn-ea"/>
                <a:cs typeface="+mn-cs"/>
              </a:rPr>
              <a:t>, </a:t>
            </a:r>
          </a:p>
          <a:p>
            <a:pPr marL="457200"/>
            <a:r>
              <a:rPr lang="en-US" sz="1200" kern="1200" cap="small" dirty="0">
                <a:solidFill>
                  <a:schemeClr val="tx1"/>
                </a:solidFill>
                <a:effectLst/>
                <a:latin typeface="+mn-lt"/>
                <a:ea typeface="+mn-ea"/>
                <a:cs typeface="+mn-cs"/>
              </a:rPr>
              <a:t>To proclaim the favorable year of the Lord</a:t>
            </a:r>
            <a:r>
              <a:rPr lang="en-US" sz="1200" kern="1200" dirty="0">
                <a:solidFill>
                  <a:schemeClr val="tx1"/>
                </a:solidFill>
                <a:effectLst/>
                <a:latin typeface="+mn-lt"/>
                <a:ea typeface="+mn-ea"/>
                <a:cs typeface="+mn-cs"/>
              </a:rPr>
              <a:t> (Luke 4:18–19).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Jesus’ response to Luke’s quotation of </a:t>
            </a:r>
            <a:r>
              <a:rPr lang="en-US" dirty="0"/>
              <a:t>Isaiah 61:1-2</a:t>
            </a:r>
            <a:r>
              <a:rPr lang="en-US" sz="1200" kern="1200" dirty="0">
                <a:solidFill>
                  <a:schemeClr val="tx1"/>
                </a:solidFill>
                <a:effectLst/>
                <a:latin typeface="+mn-lt"/>
                <a:ea typeface="+mn-ea"/>
                <a:cs typeface="+mn-cs"/>
              </a:rPr>
              <a:t> is clear, “Today this Scripture </a:t>
            </a:r>
            <a:r>
              <a:rPr lang="en-US" sz="1200" i="1" kern="1200" dirty="0">
                <a:solidFill>
                  <a:schemeClr val="tx1"/>
                </a:solidFill>
                <a:effectLst/>
                <a:latin typeface="+mn-lt"/>
                <a:ea typeface="+mn-ea"/>
                <a:cs typeface="+mn-cs"/>
              </a:rPr>
              <a:t>has been fulfilled in your hearing</a:t>
            </a:r>
            <a:r>
              <a:rPr lang="en-US" sz="1200" kern="1200" dirty="0">
                <a:solidFill>
                  <a:schemeClr val="tx1"/>
                </a:solidFill>
                <a:effectLst/>
                <a:latin typeface="+mn-lt"/>
                <a:ea typeface="+mn-ea"/>
                <a:cs typeface="+mn-cs"/>
              </a:rPr>
              <a:t>.” Publicly, Jesus has announced that He is the one God chose to accomplish what the prophets had predicted. From here, He preaches the kingdom of God in other cities in Judea (Mark 1:38; Luke 4:43). </a:t>
            </a:r>
          </a:p>
          <a:p>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11</a:t>
            </a:fld>
            <a:endParaRPr lang="en-US"/>
          </a:p>
        </p:txBody>
      </p:sp>
      <p:sp>
        <p:nvSpPr>
          <p:cNvPr id="5" name="Date Placeholder 4">
            <a:extLst>
              <a:ext uri="{FF2B5EF4-FFF2-40B4-BE49-F238E27FC236}">
                <a16:creationId xmlns:a16="http://schemas.microsoft.com/office/drawing/2014/main" id="{DE715BD7-2DA5-41E1-A2D0-1460FE6FFBED}"/>
              </a:ext>
            </a:extLst>
          </p:cNvPr>
          <p:cNvSpPr>
            <a:spLocks noGrp="1"/>
          </p:cNvSpPr>
          <p:nvPr>
            <p:ph type="dt" idx="1"/>
          </p:nvPr>
        </p:nvSpPr>
        <p:spPr/>
        <p:txBody>
          <a:bodyPr/>
          <a:lstStyle/>
          <a:p>
            <a:fld id="{4DAF1F4B-8581-4871-AFF1-BAFCD2D8A88A}" type="datetime4">
              <a:rPr lang="en-US" smtClean="0"/>
              <a:t>June 16, 2021</a:t>
            </a:fld>
            <a:endParaRPr lang="en-US"/>
          </a:p>
        </p:txBody>
      </p:sp>
      <p:sp>
        <p:nvSpPr>
          <p:cNvPr id="6" name="Footer Placeholder 5">
            <a:extLst>
              <a:ext uri="{FF2B5EF4-FFF2-40B4-BE49-F238E27FC236}">
                <a16:creationId xmlns:a16="http://schemas.microsoft.com/office/drawing/2014/main" id="{5E9E9ADD-0C7A-46A5-976E-53EAA3A00231}"/>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D4870EC4-A029-486D-8FAA-AECC76A08AAC}"/>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56886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sz="1200" kern="1200" dirty="0">
                <a:solidFill>
                  <a:schemeClr val="tx1"/>
                </a:solidFill>
                <a:effectLst/>
                <a:latin typeface="+mn-lt"/>
                <a:ea typeface="+mn-ea"/>
                <a:cs typeface="+mn-cs"/>
              </a:rPr>
              <a:t>	Moses and Abraham have already written and seen Jesus long before He was ever born! This is the same as what Jesus meant when He said, “before Abraham was born, I am” (John 8:58). </a:t>
            </a:r>
          </a:p>
          <a:p>
            <a:pPr defTabSz="457200"/>
            <a:endParaRPr lang="en-US" sz="1200" kern="1200" dirty="0">
              <a:solidFill>
                <a:schemeClr val="tx1"/>
              </a:solidFill>
              <a:effectLst/>
              <a:latin typeface="+mn-lt"/>
              <a:ea typeface="+mn-ea"/>
              <a:cs typeface="+mn-cs"/>
            </a:endParaRPr>
          </a:p>
          <a:p>
            <a:pPr defTabSz="457200"/>
            <a:r>
              <a:rPr lang="en-US" sz="1200" kern="1200" dirty="0">
                <a:solidFill>
                  <a:schemeClr val="tx1"/>
                </a:solidFill>
                <a:effectLst/>
                <a:latin typeface="+mn-lt"/>
                <a:ea typeface="+mn-ea"/>
                <a:cs typeface="+mn-cs"/>
              </a:rPr>
              <a:t>	Compare Luke’s version of Jesus statement about seeing, </a:t>
            </a:r>
            <a:r>
              <a:rPr lang="en-US" sz="1200" dirty="0"/>
              <a:t>“Many prophets and kings wished to see the things which you see, and did not see </a:t>
            </a:r>
            <a:r>
              <a:rPr lang="en-US" sz="1200" i="1" dirty="0"/>
              <a:t>them,</a:t>
            </a:r>
            <a:r>
              <a:rPr lang="en-US" sz="1200" dirty="0"/>
              <a:t> and to hear the things which you hear, and did not hear </a:t>
            </a:r>
            <a:r>
              <a:rPr lang="en-US" sz="1200" i="1" dirty="0"/>
              <a:t>them</a:t>
            </a:r>
            <a:r>
              <a:rPr lang="en-US" sz="1200" dirty="0"/>
              <a:t>” (Luke 10:24). </a:t>
            </a:r>
          </a:p>
          <a:p>
            <a:pPr lvl="2"/>
            <a:endParaRPr lang="en-US" sz="1200" dirty="0"/>
          </a:p>
          <a:p>
            <a:pPr lvl="1"/>
            <a:r>
              <a:rPr lang="en-US" sz="1800" dirty="0"/>
              <a:t>“Many prophets and righteous men desired (had a passion) to …”</a:t>
            </a:r>
          </a:p>
          <a:p>
            <a:pPr marL="1200150" lvl="2" indent="-285750">
              <a:buFont typeface="Arial" panose="020B0604020202020204" pitchFamily="34" charset="0"/>
              <a:buChar char="•"/>
            </a:pPr>
            <a:r>
              <a:rPr lang="en-US" sz="1800" dirty="0"/>
              <a:t>They were living in the age of anticipation </a:t>
            </a:r>
          </a:p>
          <a:p>
            <a:pPr marL="1200150" lvl="2" indent="-285750">
              <a:buFont typeface="Arial" panose="020B0604020202020204" pitchFamily="34" charset="0"/>
              <a:buChar char="•"/>
            </a:pPr>
            <a:r>
              <a:rPr lang="en-US" sz="1800" dirty="0"/>
              <a:t>We are living in the days of fulfillment. </a:t>
            </a:r>
          </a:p>
          <a:p>
            <a:pPr defTabSz="457200"/>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12</a:t>
            </a:fld>
            <a:endParaRPr lang="en-US"/>
          </a:p>
        </p:txBody>
      </p:sp>
      <p:sp>
        <p:nvSpPr>
          <p:cNvPr id="5" name="Date Placeholder 4">
            <a:extLst>
              <a:ext uri="{FF2B5EF4-FFF2-40B4-BE49-F238E27FC236}">
                <a16:creationId xmlns:a16="http://schemas.microsoft.com/office/drawing/2014/main" id="{4127C29F-A802-4096-BDF2-4C8D061B319C}"/>
              </a:ext>
            </a:extLst>
          </p:cNvPr>
          <p:cNvSpPr>
            <a:spLocks noGrp="1"/>
          </p:cNvSpPr>
          <p:nvPr>
            <p:ph type="dt" idx="1"/>
          </p:nvPr>
        </p:nvSpPr>
        <p:spPr/>
        <p:txBody>
          <a:bodyPr/>
          <a:lstStyle/>
          <a:p>
            <a:fld id="{D70AF7F9-163A-468E-883B-9A547FCC3139}" type="datetime4">
              <a:rPr lang="en-US" smtClean="0"/>
              <a:t>June 16, 2021</a:t>
            </a:fld>
            <a:endParaRPr lang="en-US"/>
          </a:p>
        </p:txBody>
      </p:sp>
      <p:sp>
        <p:nvSpPr>
          <p:cNvPr id="6" name="Footer Placeholder 5">
            <a:extLst>
              <a:ext uri="{FF2B5EF4-FFF2-40B4-BE49-F238E27FC236}">
                <a16:creationId xmlns:a16="http://schemas.microsoft.com/office/drawing/2014/main" id="{BC5F8DFA-E88C-4A1D-AFDB-96E02F2D9B54}"/>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E94FEA8C-437F-4C37-B6A2-5B44B67371C9}"/>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42440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b="0" dirty="0"/>
              <a:t>	The prophets did not speak of a Buddha or Confucius, but they of Jesus. The Gospels did not predict a final prophet such as Mohammad, John Smith, Mary Baker Eddie, or Ellen White, but they did Jesus! The Father’s eternal plan focused on a single individual for fulfillment – Jesus. </a:t>
            </a:r>
          </a:p>
          <a:p>
            <a:endParaRPr lang="en-US" b="1" dirty="0"/>
          </a:p>
          <a:p>
            <a:endParaRPr lang="en-US" b="1" dirty="0"/>
          </a:p>
          <a:p>
            <a:r>
              <a:rPr lang="en-US" b="1" dirty="0"/>
              <a:t>NOTES</a:t>
            </a:r>
          </a:p>
        </p:txBody>
      </p:sp>
      <p:sp>
        <p:nvSpPr>
          <p:cNvPr id="4" name="Slide Number Placeholder 3"/>
          <p:cNvSpPr>
            <a:spLocks noGrp="1"/>
          </p:cNvSpPr>
          <p:nvPr>
            <p:ph type="sldNum" sz="quarter" idx="5"/>
          </p:nvPr>
        </p:nvSpPr>
        <p:spPr/>
        <p:txBody>
          <a:bodyPr/>
          <a:lstStyle/>
          <a:p>
            <a:fld id="{2824368F-BC76-4933-956E-623DBC24F6CF}" type="slidenum">
              <a:rPr lang="en-US" smtClean="0"/>
              <a:t>13</a:t>
            </a:fld>
            <a:endParaRPr lang="en-US"/>
          </a:p>
        </p:txBody>
      </p:sp>
      <p:sp>
        <p:nvSpPr>
          <p:cNvPr id="5" name="Date Placeholder 4">
            <a:extLst>
              <a:ext uri="{FF2B5EF4-FFF2-40B4-BE49-F238E27FC236}">
                <a16:creationId xmlns:a16="http://schemas.microsoft.com/office/drawing/2014/main" id="{EA813100-84A9-4594-80FC-A10E9600464D}"/>
              </a:ext>
            </a:extLst>
          </p:cNvPr>
          <p:cNvSpPr>
            <a:spLocks noGrp="1"/>
          </p:cNvSpPr>
          <p:nvPr>
            <p:ph type="dt" idx="1"/>
          </p:nvPr>
        </p:nvSpPr>
        <p:spPr/>
        <p:txBody>
          <a:bodyPr/>
          <a:lstStyle/>
          <a:p>
            <a:fld id="{6B615739-5BE0-4586-B8B8-4792FAE6DEB3}" type="datetime4">
              <a:rPr lang="en-US" smtClean="0"/>
              <a:t>June 16, 2021</a:t>
            </a:fld>
            <a:endParaRPr lang="en-US"/>
          </a:p>
        </p:txBody>
      </p:sp>
      <p:sp>
        <p:nvSpPr>
          <p:cNvPr id="6" name="Footer Placeholder 5">
            <a:extLst>
              <a:ext uri="{FF2B5EF4-FFF2-40B4-BE49-F238E27FC236}">
                <a16:creationId xmlns:a16="http://schemas.microsoft.com/office/drawing/2014/main" id="{79B88185-AD7C-47CD-9199-5E614C20E251}"/>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A7529C4-262C-40B4-BC4F-D9E931A26FC0}"/>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34059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	Two terms of endearment – </a:t>
            </a:r>
            <a:r>
              <a:rPr lang="en-US" u="sng" dirty="0"/>
              <a:t>knows</a:t>
            </a:r>
            <a:r>
              <a:rPr lang="en-US" dirty="0"/>
              <a:t> and </a:t>
            </a:r>
            <a:r>
              <a:rPr lang="en-US" u="sng" dirty="0"/>
              <a:t>loves</a:t>
            </a:r>
            <a:r>
              <a:rPr lang="en-US" u="none" dirty="0"/>
              <a:t> </a:t>
            </a:r>
            <a:r>
              <a:rPr lang="en-US" dirty="0"/>
              <a:t>that results in the Father’s </a:t>
            </a:r>
            <a:r>
              <a:rPr lang="en-US" u="sng" dirty="0"/>
              <a:t>giving</a:t>
            </a:r>
            <a:r>
              <a:rPr lang="en-US" dirty="0"/>
              <a:t>.</a:t>
            </a:r>
          </a:p>
          <a:p>
            <a:pPr defTabSz="457200"/>
            <a:endParaRPr lang="en-US" dirty="0"/>
          </a:p>
          <a:p>
            <a:pPr defTabSz="457200"/>
            <a:r>
              <a:rPr lang="en-US" dirty="0"/>
              <a:t>	</a:t>
            </a:r>
            <a:r>
              <a:rPr lang="en-US" sz="1200" kern="1200" dirty="0">
                <a:solidFill>
                  <a:schemeClr val="tx1"/>
                </a:solidFill>
                <a:effectLst/>
                <a:latin typeface="+mn-lt"/>
                <a:ea typeface="+mn-ea"/>
                <a:cs typeface="+mn-cs"/>
              </a:rPr>
              <a:t>“I and the Father are one,” (John 10:30) “no one comes to the Father but through Me,” (John 14:6) and “even as You, Father,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in Me and I in You” (John 17:21) are statements of relationship that portray a relationship that no other can claim. God and Jesus share a common nature (Colossians 1:15-17; Philippians 2:6-9; John 1:1; Hebrews 1:1-4).</a:t>
            </a:r>
          </a:p>
          <a:p>
            <a:pPr defTabSz="457200"/>
            <a:endParaRPr lang="en-US" sz="1200" kern="1200" dirty="0">
              <a:solidFill>
                <a:schemeClr val="tx1"/>
              </a:solidFill>
              <a:effectLst/>
              <a:latin typeface="+mn-lt"/>
              <a:ea typeface="+mn-ea"/>
              <a:cs typeface="+mn-cs"/>
            </a:endParaRPr>
          </a:p>
          <a:p>
            <a:pPr defTabSz="457200"/>
            <a:r>
              <a:rPr lang="en-US" sz="1200" kern="1200" dirty="0">
                <a:solidFill>
                  <a:schemeClr val="tx1"/>
                </a:solidFill>
                <a:effectLst/>
                <a:latin typeface="+mn-lt"/>
                <a:ea typeface="+mn-ea"/>
                <a:cs typeface="+mn-cs"/>
              </a:rPr>
              <a:t>	Further, He is God with us (Immanuel, Matthew 1:23). He is God’s anointed (Messiah, Matthew 1:16). He is the Son of God. </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15</a:t>
            </a:fld>
            <a:endParaRPr lang="en-US"/>
          </a:p>
        </p:txBody>
      </p:sp>
      <p:sp>
        <p:nvSpPr>
          <p:cNvPr id="5" name="Date Placeholder 4">
            <a:extLst>
              <a:ext uri="{FF2B5EF4-FFF2-40B4-BE49-F238E27FC236}">
                <a16:creationId xmlns:a16="http://schemas.microsoft.com/office/drawing/2014/main" id="{C42DCA45-A13C-43DB-9E98-06A3E7653F5D}"/>
              </a:ext>
            </a:extLst>
          </p:cNvPr>
          <p:cNvSpPr>
            <a:spLocks noGrp="1"/>
          </p:cNvSpPr>
          <p:nvPr>
            <p:ph type="dt" idx="1"/>
          </p:nvPr>
        </p:nvSpPr>
        <p:spPr/>
        <p:txBody>
          <a:bodyPr/>
          <a:lstStyle/>
          <a:p>
            <a:fld id="{9F967FA2-AA82-4408-8F82-94CF938461D5}" type="datetime4">
              <a:rPr lang="en-US" smtClean="0"/>
              <a:t>June 16, 2021</a:t>
            </a:fld>
            <a:endParaRPr lang="en-US"/>
          </a:p>
        </p:txBody>
      </p:sp>
      <p:sp>
        <p:nvSpPr>
          <p:cNvPr id="6" name="Footer Placeholder 5">
            <a:extLst>
              <a:ext uri="{FF2B5EF4-FFF2-40B4-BE49-F238E27FC236}">
                <a16:creationId xmlns:a16="http://schemas.microsoft.com/office/drawing/2014/main" id="{447E93FC-3DA7-4C5D-9A7D-4CD7615FCC95}"/>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EF7F615-2180-478B-B528-96476DAA60F4}"/>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70744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	</a:t>
            </a:r>
            <a:r>
              <a:rPr lang="en-US" sz="1200" kern="1200" dirty="0">
                <a:solidFill>
                  <a:schemeClr val="tx1"/>
                </a:solidFill>
                <a:effectLst/>
                <a:latin typeface="+mn-lt"/>
                <a:ea typeface="+mn-ea"/>
                <a:cs typeface="+mn-cs"/>
              </a:rPr>
              <a:t>Matthew provides a summary of Jesus’ teachings in the Sermon on the Mount (Mathew 5˗7). His claim of fulfillment in Luke’s Isaiah passage is strengthened. Fourteen times Jesus uses the expression “I say to you …” with two words of introduction that reinforce his claim.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Remember: Jesus used the expression </a:t>
            </a:r>
            <a:r>
              <a:rPr lang="en-US" sz="1200" dirty="0"/>
              <a:t>“But I say to you, …” 128 times!</a:t>
            </a:r>
          </a:p>
        </p:txBody>
      </p:sp>
      <p:sp>
        <p:nvSpPr>
          <p:cNvPr id="4" name="Slide Number Placeholder 3"/>
          <p:cNvSpPr>
            <a:spLocks noGrp="1"/>
          </p:cNvSpPr>
          <p:nvPr>
            <p:ph type="sldNum" sz="quarter" idx="5"/>
          </p:nvPr>
        </p:nvSpPr>
        <p:spPr/>
        <p:txBody>
          <a:bodyPr/>
          <a:lstStyle/>
          <a:p>
            <a:fld id="{2824368F-BC76-4933-956E-623DBC24F6CF}" type="slidenum">
              <a:rPr lang="en-US" smtClean="0"/>
              <a:t>19</a:t>
            </a:fld>
            <a:endParaRPr lang="en-US"/>
          </a:p>
        </p:txBody>
      </p:sp>
      <p:sp>
        <p:nvSpPr>
          <p:cNvPr id="5" name="Date Placeholder 4">
            <a:extLst>
              <a:ext uri="{FF2B5EF4-FFF2-40B4-BE49-F238E27FC236}">
                <a16:creationId xmlns:a16="http://schemas.microsoft.com/office/drawing/2014/main" id="{F052C03B-086D-4ABF-BCCE-C6FD2A70B78C}"/>
              </a:ext>
            </a:extLst>
          </p:cNvPr>
          <p:cNvSpPr>
            <a:spLocks noGrp="1"/>
          </p:cNvSpPr>
          <p:nvPr>
            <p:ph type="dt" idx="1"/>
          </p:nvPr>
        </p:nvSpPr>
        <p:spPr/>
        <p:txBody>
          <a:bodyPr/>
          <a:lstStyle/>
          <a:p>
            <a:fld id="{C145021A-94C7-481C-9EDF-B01380503F34}" type="datetime4">
              <a:rPr lang="en-US" smtClean="0"/>
              <a:t>June 16, 2021</a:t>
            </a:fld>
            <a:endParaRPr lang="en-US"/>
          </a:p>
        </p:txBody>
      </p:sp>
      <p:sp>
        <p:nvSpPr>
          <p:cNvPr id="6" name="Footer Placeholder 5">
            <a:extLst>
              <a:ext uri="{FF2B5EF4-FFF2-40B4-BE49-F238E27FC236}">
                <a16:creationId xmlns:a16="http://schemas.microsoft.com/office/drawing/2014/main" id="{93862379-F8E1-4E6D-B0D3-68EAA1CB5397}"/>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2862690A-1B57-4558-AF75-B44C8A9588E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48900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Jewish teachers were always quoting another authority, “Jesus didn’t quote any authority but his own. Jesus didn’t hide behind another authority” (118-119). Rather, He used his favorite formula, “I say to you.” When He used this expression, He introduced it in two different ways. First, “But I say …” contrasted with the teachers of the Law (Matthew 5:22, 28, 32, 34, 39, 44). “I say” stood against “you have heard” or “it is said.” Next, the use of “Truly I say …” made a strong statement, validating His right to counter the authorities of the day. Matthew’s summary statement after the sermon confirms that “the crowds were amazed at His teaching; for He was teaching them as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having authority, and not as their scribes” (Matthew 7:28-29).</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20</a:t>
            </a:fld>
            <a:endParaRPr lang="en-US"/>
          </a:p>
        </p:txBody>
      </p:sp>
      <p:sp>
        <p:nvSpPr>
          <p:cNvPr id="5" name="Date Placeholder 4">
            <a:extLst>
              <a:ext uri="{FF2B5EF4-FFF2-40B4-BE49-F238E27FC236}">
                <a16:creationId xmlns:a16="http://schemas.microsoft.com/office/drawing/2014/main" id="{AFA802E9-987E-4462-8E51-CA3FA05C3C66}"/>
              </a:ext>
            </a:extLst>
          </p:cNvPr>
          <p:cNvSpPr>
            <a:spLocks noGrp="1"/>
          </p:cNvSpPr>
          <p:nvPr>
            <p:ph type="dt" idx="1"/>
          </p:nvPr>
        </p:nvSpPr>
        <p:spPr/>
        <p:txBody>
          <a:bodyPr/>
          <a:lstStyle/>
          <a:p>
            <a:fld id="{67F2CF35-389B-4625-A775-7260116723E9}" type="datetime4">
              <a:rPr lang="en-US" smtClean="0"/>
              <a:t>June 16, 2021</a:t>
            </a:fld>
            <a:endParaRPr lang="en-US"/>
          </a:p>
        </p:txBody>
      </p:sp>
      <p:sp>
        <p:nvSpPr>
          <p:cNvPr id="6" name="Footer Placeholder 5">
            <a:extLst>
              <a:ext uri="{FF2B5EF4-FFF2-40B4-BE49-F238E27FC236}">
                <a16:creationId xmlns:a16="http://schemas.microsoft.com/office/drawing/2014/main" id="{79FE01DC-4179-4D0A-B082-E93C20DC0322}"/>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4A4546B2-6F89-4FD0-BDC5-561DBED8E0A4}"/>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14546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“His teaching was fundamentally self-centered – I, I, I; me, me, me – but he was absolutely unselfcentered and gave himself away in the self-sacrificial service of others” (Stott, 140-141).</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22</a:t>
            </a:fld>
            <a:endParaRPr lang="en-US"/>
          </a:p>
        </p:txBody>
      </p:sp>
      <p:sp>
        <p:nvSpPr>
          <p:cNvPr id="5" name="Date Placeholder 4">
            <a:extLst>
              <a:ext uri="{FF2B5EF4-FFF2-40B4-BE49-F238E27FC236}">
                <a16:creationId xmlns:a16="http://schemas.microsoft.com/office/drawing/2014/main" id="{44F77572-0C2A-4792-AD3F-96ABFC23BB2E}"/>
              </a:ext>
            </a:extLst>
          </p:cNvPr>
          <p:cNvSpPr>
            <a:spLocks noGrp="1"/>
          </p:cNvSpPr>
          <p:nvPr>
            <p:ph type="dt" idx="1"/>
          </p:nvPr>
        </p:nvSpPr>
        <p:spPr/>
        <p:txBody>
          <a:bodyPr/>
          <a:lstStyle/>
          <a:p>
            <a:fld id="{D5C6D917-3711-46A5-8FA5-694F5B29BC6C}" type="datetime4">
              <a:rPr lang="en-US" smtClean="0"/>
              <a:t>June 16, 2021</a:t>
            </a:fld>
            <a:endParaRPr lang="en-US"/>
          </a:p>
        </p:txBody>
      </p:sp>
      <p:sp>
        <p:nvSpPr>
          <p:cNvPr id="6" name="Footer Placeholder 5">
            <a:extLst>
              <a:ext uri="{FF2B5EF4-FFF2-40B4-BE49-F238E27FC236}">
                <a16:creationId xmlns:a16="http://schemas.microsoft.com/office/drawing/2014/main" id="{38971B08-646E-4C89-AF4C-B3C6650C09FA}"/>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BBCCF441-CC12-4DA3-ABF1-F5D62CDF4921}"/>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422885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23</a:t>
            </a:fld>
            <a:endParaRPr lang="en-US"/>
          </a:p>
        </p:txBody>
      </p:sp>
      <p:sp>
        <p:nvSpPr>
          <p:cNvPr id="5" name="Date Placeholder 4">
            <a:extLst>
              <a:ext uri="{FF2B5EF4-FFF2-40B4-BE49-F238E27FC236}">
                <a16:creationId xmlns:a16="http://schemas.microsoft.com/office/drawing/2014/main" id="{3BE5F7C6-0794-4533-A591-2DDCC3A6145C}"/>
              </a:ext>
            </a:extLst>
          </p:cNvPr>
          <p:cNvSpPr>
            <a:spLocks noGrp="1"/>
          </p:cNvSpPr>
          <p:nvPr>
            <p:ph type="dt" idx="1"/>
          </p:nvPr>
        </p:nvSpPr>
        <p:spPr/>
        <p:txBody>
          <a:bodyPr/>
          <a:lstStyle/>
          <a:p>
            <a:fld id="{D454436A-C926-4978-BC55-EC768865BE31}" type="datetime4">
              <a:rPr lang="en-US" smtClean="0"/>
              <a:t>June 16, 2021</a:t>
            </a:fld>
            <a:endParaRPr lang="en-US"/>
          </a:p>
        </p:txBody>
      </p:sp>
      <p:sp>
        <p:nvSpPr>
          <p:cNvPr id="6" name="Footer Placeholder 5">
            <a:extLst>
              <a:ext uri="{FF2B5EF4-FFF2-40B4-BE49-F238E27FC236}">
                <a16:creationId xmlns:a16="http://schemas.microsoft.com/office/drawing/2014/main" id="{FAAA8F73-C9EC-4D76-B61A-618D5744BD0D}"/>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B71B5059-98B2-4722-A644-D515D1B06146}"/>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49959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24</a:t>
            </a:fld>
            <a:endParaRPr lang="en-US"/>
          </a:p>
        </p:txBody>
      </p:sp>
      <p:sp>
        <p:nvSpPr>
          <p:cNvPr id="5" name="Date Placeholder 4">
            <a:extLst>
              <a:ext uri="{FF2B5EF4-FFF2-40B4-BE49-F238E27FC236}">
                <a16:creationId xmlns:a16="http://schemas.microsoft.com/office/drawing/2014/main" id="{9DDCEE4A-7CCF-437B-8B3E-38753211DB0D}"/>
              </a:ext>
            </a:extLst>
          </p:cNvPr>
          <p:cNvSpPr>
            <a:spLocks noGrp="1"/>
          </p:cNvSpPr>
          <p:nvPr>
            <p:ph type="dt" idx="1"/>
          </p:nvPr>
        </p:nvSpPr>
        <p:spPr/>
        <p:txBody>
          <a:bodyPr/>
          <a:lstStyle/>
          <a:p>
            <a:fld id="{B85C9355-F3A0-490C-8D07-2F7DBADA266E}" type="datetime4">
              <a:rPr lang="en-US" smtClean="0"/>
              <a:t>June 16, 2021</a:t>
            </a:fld>
            <a:endParaRPr lang="en-US"/>
          </a:p>
        </p:txBody>
      </p:sp>
      <p:sp>
        <p:nvSpPr>
          <p:cNvPr id="6" name="Footer Placeholder 5">
            <a:extLst>
              <a:ext uri="{FF2B5EF4-FFF2-40B4-BE49-F238E27FC236}">
                <a16:creationId xmlns:a16="http://schemas.microsoft.com/office/drawing/2014/main" id="{D82973F2-46BB-429D-848E-96E80DDE4946}"/>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7F965F2B-2168-424C-884E-5196B0DBA07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95519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25</a:t>
            </a:fld>
            <a:endParaRPr lang="en-US"/>
          </a:p>
        </p:txBody>
      </p:sp>
      <p:sp>
        <p:nvSpPr>
          <p:cNvPr id="5" name="Date Placeholder 4">
            <a:extLst>
              <a:ext uri="{FF2B5EF4-FFF2-40B4-BE49-F238E27FC236}">
                <a16:creationId xmlns:a16="http://schemas.microsoft.com/office/drawing/2014/main" id="{70D0088B-5428-4F54-92A4-5836AFCB3A54}"/>
              </a:ext>
            </a:extLst>
          </p:cNvPr>
          <p:cNvSpPr>
            <a:spLocks noGrp="1"/>
          </p:cNvSpPr>
          <p:nvPr>
            <p:ph type="dt" idx="1"/>
          </p:nvPr>
        </p:nvSpPr>
        <p:spPr/>
        <p:txBody>
          <a:bodyPr/>
          <a:lstStyle/>
          <a:p>
            <a:fld id="{27765CDB-C087-46F0-91F5-494554E45C90}" type="datetime4">
              <a:rPr lang="en-US" smtClean="0"/>
              <a:t>June 16, 2021</a:t>
            </a:fld>
            <a:endParaRPr lang="en-US"/>
          </a:p>
        </p:txBody>
      </p:sp>
      <p:sp>
        <p:nvSpPr>
          <p:cNvPr id="6" name="Footer Placeholder 5">
            <a:extLst>
              <a:ext uri="{FF2B5EF4-FFF2-40B4-BE49-F238E27FC236}">
                <a16:creationId xmlns:a16="http://schemas.microsoft.com/office/drawing/2014/main" id="{E7FAC3EA-252F-47CD-891E-23F32B240932}"/>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3F41C7BB-FA7E-4AFD-AB16-E63F860A403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03189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answers the questions raised by those thinking spiritually within any/all these contexts. From any of these perspectives, Jesus becomes only one of any/many options for spiritual guidance. A conscious decision made within any of these would be completely self-centered, viewing spirituality and faith issues from the inside (of the individual) out.</a:t>
            </a:r>
          </a:p>
        </p:txBody>
      </p:sp>
      <p:sp>
        <p:nvSpPr>
          <p:cNvPr id="4" name="Header Placeholder 3"/>
          <p:cNvSpPr>
            <a:spLocks noGrp="1"/>
          </p:cNvSpPr>
          <p:nvPr>
            <p:ph type="hdr" sz="quarter"/>
          </p:nvPr>
        </p:nvSpPr>
        <p:spPr/>
        <p:txBody>
          <a:bodyPr/>
          <a:lstStyle/>
          <a:p>
            <a:r>
              <a:rPr lang="en-US"/>
              <a:t>The Uniqueness of Jesus</a:t>
            </a:r>
          </a:p>
        </p:txBody>
      </p:sp>
      <p:sp>
        <p:nvSpPr>
          <p:cNvPr id="5" name="Date Placeholder 4"/>
          <p:cNvSpPr>
            <a:spLocks noGrp="1"/>
          </p:cNvSpPr>
          <p:nvPr>
            <p:ph type="dt" idx="1"/>
          </p:nvPr>
        </p:nvSpPr>
        <p:spPr/>
        <p:txBody>
          <a:bodyPr/>
          <a:lstStyle/>
          <a:p>
            <a:fld id="{41163A20-853C-4A6A-AEDC-39A31E399B6D}" type="datetime4">
              <a:rPr lang="en-US" smtClean="0"/>
              <a:t>June 16, 2021</a:t>
            </a:fld>
            <a:endParaRPr lang="en-US"/>
          </a:p>
        </p:txBody>
      </p:sp>
      <p:sp>
        <p:nvSpPr>
          <p:cNvPr id="6" name="Footer Placeholder 5"/>
          <p:cNvSpPr>
            <a:spLocks noGrp="1"/>
          </p:cNvSpPr>
          <p:nvPr>
            <p:ph type="ftr" sz="quarter" idx="4"/>
          </p:nvPr>
        </p:nvSpPr>
        <p:spPr/>
        <p:txBody>
          <a:bodyPr/>
          <a:lstStyle/>
          <a:p>
            <a:r>
              <a:rPr lang="en-US"/>
              <a:t>Teaching4Jesus Ministries</a:t>
            </a:r>
          </a:p>
        </p:txBody>
      </p:sp>
      <p:sp>
        <p:nvSpPr>
          <p:cNvPr id="7" name="Slide Number Placeholder 6"/>
          <p:cNvSpPr>
            <a:spLocks noGrp="1"/>
          </p:cNvSpPr>
          <p:nvPr>
            <p:ph type="sldNum" sz="quarter" idx="5"/>
          </p:nvPr>
        </p:nvSpPr>
        <p:spPr/>
        <p:txBody>
          <a:bodyPr/>
          <a:lstStyle/>
          <a:p>
            <a:fld id="{2824368F-BC76-4933-956E-623DBC24F6CF}" type="slidenum">
              <a:rPr lang="en-US" smtClean="0"/>
              <a:t>2</a:t>
            </a:fld>
            <a:endParaRPr lang="en-US"/>
          </a:p>
        </p:txBody>
      </p:sp>
    </p:spTree>
    <p:extLst>
      <p:ext uri="{BB962C8B-B14F-4D97-AF65-F5344CB8AC3E}">
        <p14:creationId xmlns:p14="http://schemas.microsoft.com/office/powerpoint/2010/main" val="183165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26</a:t>
            </a:fld>
            <a:endParaRPr lang="en-US"/>
          </a:p>
        </p:txBody>
      </p:sp>
      <p:sp>
        <p:nvSpPr>
          <p:cNvPr id="5" name="Date Placeholder 4">
            <a:extLst>
              <a:ext uri="{FF2B5EF4-FFF2-40B4-BE49-F238E27FC236}">
                <a16:creationId xmlns:a16="http://schemas.microsoft.com/office/drawing/2014/main" id="{C58B23B7-B04F-4E39-947A-A64F8B660E11}"/>
              </a:ext>
            </a:extLst>
          </p:cNvPr>
          <p:cNvSpPr>
            <a:spLocks noGrp="1"/>
          </p:cNvSpPr>
          <p:nvPr>
            <p:ph type="dt" idx="1"/>
          </p:nvPr>
        </p:nvSpPr>
        <p:spPr/>
        <p:txBody>
          <a:bodyPr/>
          <a:lstStyle/>
          <a:p>
            <a:fld id="{7EFC373E-51AC-49CD-A053-9B289D776B6D}" type="datetime4">
              <a:rPr lang="en-US" smtClean="0"/>
              <a:t>June 16, 2021</a:t>
            </a:fld>
            <a:endParaRPr lang="en-US"/>
          </a:p>
        </p:txBody>
      </p:sp>
      <p:sp>
        <p:nvSpPr>
          <p:cNvPr id="6" name="Footer Placeholder 5">
            <a:extLst>
              <a:ext uri="{FF2B5EF4-FFF2-40B4-BE49-F238E27FC236}">
                <a16:creationId xmlns:a16="http://schemas.microsoft.com/office/drawing/2014/main" id="{319B0CF6-04F2-4043-B66D-E24E344E3D49}"/>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9AD7EF8-CC3D-44E2-ACCC-2C56B45267DE}"/>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21476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27</a:t>
            </a:fld>
            <a:endParaRPr lang="en-US"/>
          </a:p>
        </p:txBody>
      </p:sp>
      <p:sp>
        <p:nvSpPr>
          <p:cNvPr id="5" name="Date Placeholder 4">
            <a:extLst>
              <a:ext uri="{FF2B5EF4-FFF2-40B4-BE49-F238E27FC236}">
                <a16:creationId xmlns:a16="http://schemas.microsoft.com/office/drawing/2014/main" id="{9F876B6E-E3B6-46BE-AE0F-6EE3D00F66A5}"/>
              </a:ext>
            </a:extLst>
          </p:cNvPr>
          <p:cNvSpPr>
            <a:spLocks noGrp="1"/>
          </p:cNvSpPr>
          <p:nvPr>
            <p:ph type="dt" idx="1"/>
          </p:nvPr>
        </p:nvSpPr>
        <p:spPr/>
        <p:txBody>
          <a:bodyPr/>
          <a:lstStyle/>
          <a:p>
            <a:fld id="{03DA05B4-05F0-4F87-BB62-3DA1B916DC7D}" type="datetime4">
              <a:rPr lang="en-US" smtClean="0"/>
              <a:t>June 16, 2021</a:t>
            </a:fld>
            <a:endParaRPr lang="en-US"/>
          </a:p>
        </p:txBody>
      </p:sp>
      <p:sp>
        <p:nvSpPr>
          <p:cNvPr id="6" name="Footer Placeholder 5">
            <a:extLst>
              <a:ext uri="{FF2B5EF4-FFF2-40B4-BE49-F238E27FC236}">
                <a16:creationId xmlns:a16="http://schemas.microsoft.com/office/drawing/2014/main" id="{C50BCF2D-068C-43DD-9D5D-C106C8A460EB}"/>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46E90D9D-1859-472F-893E-50BF0834549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08630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28</a:t>
            </a:fld>
            <a:endParaRPr lang="en-US"/>
          </a:p>
        </p:txBody>
      </p:sp>
      <p:sp>
        <p:nvSpPr>
          <p:cNvPr id="5" name="Date Placeholder 4">
            <a:extLst>
              <a:ext uri="{FF2B5EF4-FFF2-40B4-BE49-F238E27FC236}">
                <a16:creationId xmlns:a16="http://schemas.microsoft.com/office/drawing/2014/main" id="{36C8064C-F1EF-4AFE-A449-5C4210B9CB59}"/>
              </a:ext>
            </a:extLst>
          </p:cNvPr>
          <p:cNvSpPr>
            <a:spLocks noGrp="1"/>
          </p:cNvSpPr>
          <p:nvPr>
            <p:ph type="dt" idx="1"/>
          </p:nvPr>
        </p:nvSpPr>
        <p:spPr/>
        <p:txBody>
          <a:bodyPr/>
          <a:lstStyle/>
          <a:p>
            <a:fld id="{A3A5E09E-89C3-439C-A414-2935DF3A4986}" type="datetime4">
              <a:rPr lang="en-US" smtClean="0"/>
              <a:t>June 16, 2021</a:t>
            </a:fld>
            <a:endParaRPr lang="en-US"/>
          </a:p>
        </p:txBody>
      </p:sp>
      <p:sp>
        <p:nvSpPr>
          <p:cNvPr id="6" name="Footer Placeholder 5">
            <a:extLst>
              <a:ext uri="{FF2B5EF4-FFF2-40B4-BE49-F238E27FC236}">
                <a16:creationId xmlns:a16="http://schemas.microsoft.com/office/drawing/2014/main" id="{237C372D-53B1-4935-9E1D-082A395A3B47}"/>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77FAFF6-1AEC-45EC-AB82-2911663228E5}"/>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409720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29</a:t>
            </a:fld>
            <a:endParaRPr lang="en-US"/>
          </a:p>
        </p:txBody>
      </p:sp>
      <p:sp>
        <p:nvSpPr>
          <p:cNvPr id="5" name="Date Placeholder 4">
            <a:extLst>
              <a:ext uri="{FF2B5EF4-FFF2-40B4-BE49-F238E27FC236}">
                <a16:creationId xmlns:a16="http://schemas.microsoft.com/office/drawing/2014/main" id="{C6AED461-2094-4D88-8525-4E7CF78168E9}"/>
              </a:ext>
            </a:extLst>
          </p:cNvPr>
          <p:cNvSpPr>
            <a:spLocks noGrp="1"/>
          </p:cNvSpPr>
          <p:nvPr>
            <p:ph type="dt" idx="1"/>
          </p:nvPr>
        </p:nvSpPr>
        <p:spPr/>
        <p:txBody>
          <a:bodyPr/>
          <a:lstStyle/>
          <a:p>
            <a:fld id="{6B3895F1-C362-4458-A8AA-F9D64C590DE2}" type="datetime4">
              <a:rPr lang="en-US" smtClean="0"/>
              <a:t>June 16, 2021</a:t>
            </a:fld>
            <a:endParaRPr lang="en-US"/>
          </a:p>
        </p:txBody>
      </p:sp>
      <p:sp>
        <p:nvSpPr>
          <p:cNvPr id="6" name="Footer Placeholder 5">
            <a:extLst>
              <a:ext uri="{FF2B5EF4-FFF2-40B4-BE49-F238E27FC236}">
                <a16:creationId xmlns:a16="http://schemas.microsoft.com/office/drawing/2014/main" id="{7BEAC27C-48D1-4A9C-8AD0-0C93FA3C75DC}"/>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C08D2F0-298C-48AA-82E4-90C26CB51FBC}"/>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50660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Jesus is the Model of our Resurrection</a:t>
            </a:r>
          </a:p>
          <a:p>
            <a:pPr marL="44450" marR="0">
              <a:spcBef>
                <a:spcPts val="12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“Beloved, now we are children of God, and it has not appeared as yet what we will be. </a:t>
            </a:r>
            <a:r>
              <a:rPr lang="en-US" sz="1800">
                <a:effectLst/>
                <a:latin typeface="Times New Roman" panose="02020603050405020304" pitchFamily="18" charset="0"/>
                <a:ea typeface="Calibri" panose="020F0502020204030204" pitchFamily="34" charset="0"/>
                <a:cs typeface="Times New Roman" panose="02020603050405020304" pitchFamily="18" charset="0"/>
              </a:rPr>
              <a:t>We know that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when He appears</a:t>
            </a:r>
            <a:r>
              <a:rPr lang="en-US" sz="1800">
                <a:effectLst/>
                <a:latin typeface="Times New Roman" panose="02020603050405020304" pitchFamily="18" charset="0"/>
                <a:ea typeface="Calibri" panose="020F0502020204030204" pitchFamily="34" charset="0"/>
                <a:cs typeface="Times New Roman" panose="02020603050405020304" pitchFamily="18" charset="0"/>
              </a:rPr>
              <a:t>, we will be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like Him</a:t>
            </a:r>
            <a:r>
              <a:rPr lang="en-US" sz="1800">
                <a:effectLst/>
                <a:latin typeface="Times New Roman" panose="02020603050405020304" pitchFamily="18" charset="0"/>
                <a:ea typeface="Calibri" panose="020F0502020204030204" pitchFamily="34" charset="0"/>
                <a:cs typeface="Times New Roman" panose="02020603050405020304" pitchFamily="18" charset="0"/>
              </a:rPr>
              <a:t>, because we will see Him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just as He is</a:t>
            </a:r>
            <a:r>
              <a:rPr lang="en-US" sz="1800">
                <a:effectLst/>
                <a:latin typeface="Times New Roman" panose="02020603050405020304" pitchFamily="18" charset="0"/>
                <a:ea typeface="Calibri" panose="020F0502020204030204" pitchFamily="34" charset="0"/>
                <a:cs typeface="Times New Roman" panose="02020603050405020304" pitchFamily="18" charset="0"/>
              </a:rPr>
              <a:t>” (1 John 3:2).</a:t>
            </a:r>
          </a:p>
          <a:p>
            <a:endParaRPr lang="en-US"/>
          </a:p>
        </p:txBody>
      </p:sp>
      <p:sp>
        <p:nvSpPr>
          <p:cNvPr id="4" name="Header Placeholder 3"/>
          <p:cNvSpPr>
            <a:spLocks noGrp="1"/>
          </p:cNvSpPr>
          <p:nvPr>
            <p:ph type="hdr" sz="quarter"/>
          </p:nvPr>
        </p:nvSpPr>
        <p:spPr/>
        <p:txBody>
          <a:bodyPr/>
          <a:lstStyle/>
          <a:p>
            <a:r>
              <a:rPr lang="en-US"/>
              <a:t>The Uniqueness of Jesus</a:t>
            </a:r>
          </a:p>
        </p:txBody>
      </p:sp>
      <p:sp>
        <p:nvSpPr>
          <p:cNvPr id="5" name="Date Placeholder 4"/>
          <p:cNvSpPr>
            <a:spLocks noGrp="1"/>
          </p:cNvSpPr>
          <p:nvPr>
            <p:ph type="dt" idx="1"/>
          </p:nvPr>
        </p:nvSpPr>
        <p:spPr/>
        <p:txBody>
          <a:bodyPr/>
          <a:lstStyle/>
          <a:p>
            <a:fld id="{41163A20-853C-4A6A-AEDC-39A31E399B6D}" type="datetime4">
              <a:rPr lang="en-US" smtClean="0"/>
              <a:t>June 16, 2021</a:t>
            </a:fld>
            <a:endParaRPr lang="en-US"/>
          </a:p>
        </p:txBody>
      </p:sp>
      <p:sp>
        <p:nvSpPr>
          <p:cNvPr id="6" name="Footer Placeholder 5"/>
          <p:cNvSpPr>
            <a:spLocks noGrp="1"/>
          </p:cNvSpPr>
          <p:nvPr>
            <p:ph type="ftr" sz="quarter" idx="4"/>
          </p:nvPr>
        </p:nvSpPr>
        <p:spPr/>
        <p:txBody>
          <a:bodyPr/>
          <a:lstStyle/>
          <a:p>
            <a:r>
              <a:rPr lang="en-US"/>
              <a:t>Teaching4Jesus Ministries</a:t>
            </a:r>
          </a:p>
        </p:txBody>
      </p:sp>
      <p:sp>
        <p:nvSpPr>
          <p:cNvPr id="7" name="Slide Number Placeholder 6"/>
          <p:cNvSpPr>
            <a:spLocks noGrp="1"/>
          </p:cNvSpPr>
          <p:nvPr>
            <p:ph type="sldNum" sz="quarter" idx="5"/>
          </p:nvPr>
        </p:nvSpPr>
        <p:spPr/>
        <p:txBody>
          <a:bodyPr/>
          <a:lstStyle/>
          <a:p>
            <a:fld id="{2824368F-BC76-4933-956E-623DBC24F6CF}" type="slidenum">
              <a:rPr lang="en-US" smtClean="0"/>
              <a:t>30</a:t>
            </a:fld>
            <a:endParaRPr lang="en-US"/>
          </a:p>
        </p:txBody>
      </p:sp>
    </p:spTree>
    <p:extLst>
      <p:ext uri="{BB962C8B-B14F-4D97-AF65-F5344CB8AC3E}">
        <p14:creationId xmlns:p14="http://schemas.microsoft.com/office/powerpoint/2010/main" val="3984422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31</a:t>
            </a:fld>
            <a:endParaRPr lang="en-US"/>
          </a:p>
        </p:txBody>
      </p:sp>
      <p:sp>
        <p:nvSpPr>
          <p:cNvPr id="5" name="Date Placeholder 4">
            <a:extLst>
              <a:ext uri="{FF2B5EF4-FFF2-40B4-BE49-F238E27FC236}">
                <a16:creationId xmlns:a16="http://schemas.microsoft.com/office/drawing/2014/main" id="{08AAF9C9-BC44-44A7-9C16-93F04F2DA174}"/>
              </a:ext>
            </a:extLst>
          </p:cNvPr>
          <p:cNvSpPr>
            <a:spLocks noGrp="1"/>
          </p:cNvSpPr>
          <p:nvPr>
            <p:ph type="dt" idx="1"/>
          </p:nvPr>
        </p:nvSpPr>
        <p:spPr/>
        <p:txBody>
          <a:bodyPr/>
          <a:lstStyle/>
          <a:p>
            <a:fld id="{789F53DC-DE88-4385-BF8E-CB79235AB0D8}" type="datetime4">
              <a:rPr lang="en-US" smtClean="0"/>
              <a:t>June 16, 2021</a:t>
            </a:fld>
            <a:endParaRPr lang="en-US"/>
          </a:p>
        </p:txBody>
      </p:sp>
      <p:sp>
        <p:nvSpPr>
          <p:cNvPr id="6" name="Footer Placeholder 5">
            <a:extLst>
              <a:ext uri="{FF2B5EF4-FFF2-40B4-BE49-F238E27FC236}">
                <a16:creationId xmlns:a16="http://schemas.microsoft.com/office/drawing/2014/main" id="{44E7559B-C968-433E-8712-BAF7290D11C8}"/>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0BD71178-7F1E-405B-B6E6-47B3D6E5C4DD}"/>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925509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34</a:t>
            </a:fld>
            <a:endParaRPr lang="en-US"/>
          </a:p>
        </p:txBody>
      </p:sp>
      <p:sp>
        <p:nvSpPr>
          <p:cNvPr id="5" name="Date Placeholder 4">
            <a:extLst>
              <a:ext uri="{FF2B5EF4-FFF2-40B4-BE49-F238E27FC236}">
                <a16:creationId xmlns:a16="http://schemas.microsoft.com/office/drawing/2014/main" id="{93E62A43-E4C7-4E89-9FFD-56182C634EB7}"/>
              </a:ext>
            </a:extLst>
          </p:cNvPr>
          <p:cNvSpPr>
            <a:spLocks noGrp="1"/>
          </p:cNvSpPr>
          <p:nvPr>
            <p:ph type="dt" idx="1"/>
          </p:nvPr>
        </p:nvSpPr>
        <p:spPr/>
        <p:txBody>
          <a:bodyPr/>
          <a:lstStyle/>
          <a:p>
            <a:fld id="{6E6817F2-4723-490A-A1C0-52B3D9C22C9B}" type="datetime4">
              <a:rPr lang="en-US" smtClean="0"/>
              <a:t>June 16, 2021</a:t>
            </a:fld>
            <a:endParaRPr lang="en-US"/>
          </a:p>
        </p:txBody>
      </p:sp>
      <p:sp>
        <p:nvSpPr>
          <p:cNvPr id="6" name="Footer Placeholder 5">
            <a:extLst>
              <a:ext uri="{FF2B5EF4-FFF2-40B4-BE49-F238E27FC236}">
                <a16:creationId xmlns:a16="http://schemas.microsoft.com/office/drawing/2014/main" id="{D8546E4C-1A26-45F2-9B91-1A54A8BE5904}"/>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3F4271A2-C1DA-44CE-A6A8-F62315973DA8}"/>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509739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35</a:t>
            </a:fld>
            <a:endParaRPr lang="en-US"/>
          </a:p>
        </p:txBody>
      </p:sp>
      <p:sp>
        <p:nvSpPr>
          <p:cNvPr id="5" name="Date Placeholder 4">
            <a:extLst>
              <a:ext uri="{FF2B5EF4-FFF2-40B4-BE49-F238E27FC236}">
                <a16:creationId xmlns:a16="http://schemas.microsoft.com/office/drawing/2014/main" id="{C9F26760-4D4A-419B-8C22-237BEA955066}"/>
              </a:ext>
            </a:extLst>
          </p:cNvPr>
          <p:cNvSpPr>
            <a:spLocks noGrp="1"/>
          </p:cNvSpPr>
          <p:nvPr>
            <p:ph type="dt" idx="1"/>
          </p:nvPr>
        </p:nvSpPr>
        <p:spPr/>
        <p:txBody>
          <a:bodyPr/>
          <a:lstStyle/>
          <a:p>
            <a:fld id="{259D4E95-62F3-4D19-98A0-E35CB3A572F4}" type="datetime4">
              <a:rPr lang="en-US" smtClean="0"/>
              <a:t>June 16, 2021</a:t>
            </a:fld>
            <a:endParaRPr lang="en-US"/>
          </a:p>
        </p:txBody>
      </p:sp>
      <p:sp>
        <p:nvSpPr>
          <p:cNvPr id="6" name="Footer Placeholder 5">
            <a:extLst>
              <a:ext uri="{FF2B5EF4-FFF2-40B4-BE49-F238E27FC236}">
                <a16:creationId xmlns:a16="http://schemas.microsoft.com/office/drawing/2014/main" id="{5206AFDD-7CA0-42EA-A899-75C81091A91E}"/>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021BF1F7-A801-4EA4-B921-567609D0806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2000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36</a:t>
            </a:fld>
            <a:endParaRPr lang="en-US"/>
          </a:p>
        </p:txBody>
      </p:sp>
      <p:sp>
        <p:nvSpPr>
          <p:cNvPr id="5" name="Date Placeholder 4">
            <a:extLst>
              <a:ext uri="{FF2B5EF4-FFF2-40B4-BE49-F238E27FC236}">
                <a16:creationId xmlns:a16="http://schemas.microsoft.com/office/drawing/2014/main" id="{0A498E4A-E2CB-4A73-8749-357232D73CA5}"/>
              </a:ext>
            </a:extLst>
          </p:cNvPr>
          <p:cNvSpPr>
            <a:spLocks noGrp="1"/>
          </p:cNvSpPr>
          <p:nvPr>
            <p:ph type="dt" idx="1"/>
          </p:nvPr>
        </p:nvSpPr>
        <p:spPr/>
        <p:txBody>
          <a:bodyPr/>
          <a:lstStyle/>
          <a:p>
            <a:fld id="{ED3019B3-FF11-4152-BE9A-0C87803F391E}" type="datetime4">
              <a:rPr lang="en-US" smtClean="0"/>
              <a:t>June 16, 2021</a:t>
            </a:fld>
            <a:endParaRPr lang="en-US"/>
          </a:p>
        </p:txBody>
      </p:sp>
      <p:sp>
        <p:nvSpPr>
          <p:cNvPr id="6" name="Footer Placeholder 5">
            <a:extLst>
              <a:ext uri="{FF2B5EF4-FFF2-40B4-BE49-F238E27FC236}">
                <a16:creationId xmlns:a16="http://schemas.microsoft.com/office/drawing/2014/main" id="{261F8CD4-6F29-4F1E-9374-B7CD05949A12}"/>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A8C68DC8-C788-41DC-B6D2-DE1876B35E84}"/>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75093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37</a:t>
            </a:fld>
            <a:endParaRPr lang="en-US"/>
          </a:p>
        </p:txBody>
      </p:sp>
      <p:sp>
        <p:nvSpPr>
          <p:cNvPr id="5" name="Date Placeholder 4">
            <a:extLst>
              <a:ext uri="{FF2B5EF4-FFF2-40B4-BE49-F238E27FC236}">
                <a16:creationId xmlns:a16="http://schemas.microsoft.com/office/drawing/2014/main" id="{0A498E4A-E2CB-4A73-8749-357232D73CA5}"/>
              </a:ext>
            </a:extLst>
          </p:cNvPr>
          <p:cNvSpPr>
            <a:spLocks noGrp="1"/>
          </p:cNvSpPr>
          <p:nvPr>
            <p:ph type="dt" idx="1"/>
          </p:nvPr>
        </p:nvSpPr>
        <p:spPr/>
        <p:txBody>
          <a:bodyPr/>
          <a:lstStyle/>
          <a:p>
            <a:fld id="{ED3019B3-FF11-4152-BE9A-0C87803F391E}" type="datetime4">
              <a:rPr lang="en-US" smtClean="0"/>
              <a:t>June 16, 2021</a:t>
            </a:fld>
            <a:endParaRPr lang="en-US"/>
          </a:p>
        </p:txBody>
      </p:sp>
      <p:sp>
        <p:nvSpPr>
          <p:cNvPr id="6" name="Footer Placeholder 5">
            <a:extLst>
              <a:ext uri="{FF2B5EF4-FFF2-40B4-BE49-F238E27FC236}">
                <a16:creationId xmlns:a16="http://schemas.microsoft.com/office/drawing/2014/main" id="{261F8CD4-6F29-4F1E-9374-B7CD05949A12}"/>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A8C68DC8-C788-41DC-B6D2-DE1876B35E84}"/>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84122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this person, many are confused over the multiple options vying for spiritual leadership.</a:t>
            </a:r>
          </a:p>
        </p:txBody>
      </p:sp>
      <p:sp>
        <p:nvSpPr>
          <p:cNvPr id="4" name="Header Placeholder 3"/>
          <p:cNvSpPr>
            <a:spLocks noGrp="1"/>
          </p:cNvSpPr>
          <p:nvPr>
            <p:ph type="hdr" sz="quarter"/>
          </p:nvPr>
        </p:nvSpPr>
        <p:spPr/>
        <p:txBody>
          <a:bodyPr/>
          <a:lstStyle/>
          <a:p>
            <a:r>
              <a:rPr lang="en-US"/>
              <a:t>The Uniqueness of Jesus</a:t>
            </a:r>
          </a:p>
        </p:txBody>
      </p:sp>
      <p:sp>
        <p:nvSpPr>
          <p:cNvPr id="5" name="Date Placeholder 4"/>
          <p:cNvSpPr>
            <a:spLocks noGrp="1"/>
          </p:cNvSpPr>
          <p:nvPr>
            <p:ph type="dt" idx="1"/>
          </p:nvPr>
        </p:nvSpPr>
        <p:spPr/>
        <p:txBody>
          <a:bodyPr/>
          <a:lstStyle/>
          <a:p>
            <a:fld id="{41163A20-853C-4A6A-AEDC-39A31E399B6D}" type="datetime4">
              <a:rPr lang="en-US" smtClean="0"/>
              <a:t>June 16, 2021</a:t>
            </a:fld>
            <a:endParaRPr lang="en-US"/>
          </a:p>
        </p:txBody>
      </p:sp>
      <p:sp>
        <p:nvSpPr>
          <p:cNvPr id="6" name="Footer Placeholder 5"/>
          <p:cNvSpPr>
            <a:spLocks noGrp="1"/>
          </p:cNvSpPr>
          <p:nvPr>
            <p:ph type="ftr" sz="quarter" idx="4"/>
          </p:nvPr>
        </p:nvSpPr>
        <p:spPr/>
        <p:txBody>
          <a:bodyPr/>
          <a:lstStyle/>
          <a:p>
            <a:r>
              <a:rPr lang="en-US"/>
              <a:t>Teaching4Jesus Ministries</a:t>
            </a:r>
          </a:p>
        </p:txBody>
      </p:sp>
      <p:sp>
        <p:nvSpPr>
          <p:cNvPr id="7" name="Slide Number Placeholder 6"/>
          <p:cNvSpPr>
            <a:spLocks noGrp="1"/>
          </p:cNvSpPr>
          <p:nvPr>
            <p:ph type="sldNum" sz="quarter" idx="5"/>
          </p:nvPr>
        </p:nvSpPr>
        <p:spPr/>
        <p:txBody>
          <a:bodyPr/>
          <a:lstStyle/>
          <a:p>
            <a:fld id="{2824368F-BC76-4933-956E-623DBC24F6CF}" type="slidenum">
              <a:rPr lang="en-US" smtClean="0"/>
              <a:t>3</a:t>
            </a:fld>
            <a:endParaRPr lang="en-US"/>
          </a:p>
        </p:txBody>
      </p:sp>
    </p:spTree>
    <p:extLst>
      <p:ext uri="{BB962C8B-B14F-4D97-AF65-F5344CB8AC3E}">
        <p14:creationId xmlns:p14="http://schemas.microsoft.com/office/powerpoint/2010/main" val="3367853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38</a:t>
            </a:fld>
            <a:endParaRPr lang="en-US"/>
          </a:p>
        </p:txBody>
      </p:sp>
      <p:sp>
        <p:nvSpPr>
          <p:cNvPr id="5" name="Date Placeholder 4">
            <a:extLst>
              <a:ext uri="{FF2B5EF4-FFF2-40B4-BE49-F238E27FC236}">
                <a16:creationId xmlns:a16="http://schemas.microsoft.com/office/drawing/2014/main" id="{79860D46-83C6-4E4D-9194-C2AB7DCB3689}"/>
              </a:ext>
            </a:extLst>
          </p:cNvPr>
          <p:cNvSpPr>
            <a:spLocks noGrp="1"/>
          </p:cNvSpPr>
          <p:nvPr>
            <p:ph type="dt" idx="1"/>
          </p:nvPr>
        </p:nvSpPr>
        <p:spPr/>
        <p:txBody>
          <a:bodyPr/>
          <a:lstStyle/>
          <a:p>
            <a:fld id="{70C92E46-D491-4C64-B669-D3FAF270F79B}" type="datetime4">
              <a:rPr lang="en-US" smtClean="0"/>
              <a:t>June 16, 2021</a:t>
            </a:fld>
            <a:endParaRPr lang="en-US"/>
          </a:p>
        </p:txBody>
      </p:sp>
      <p:sp>
        <p:nvSpPr>
          <p:cNvPr id="6" name="Footer Placeholder 5">
            <a:extLst>
              <a:ext uri="{FF2B5EF4-FFF2-40B4-BE49-F238E27FC236}">
                <a16:creationId xmlns:a16="http://schemas.microsoft.com/office/drawing/2014/main" id="{B7C4977E-C44D-4E43-BDAF-6D7A9F6288B0}"/>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AAB1B812-0FBB-4B68-A00C-02FC4A2FC642}"/>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517445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39</a:t>
            </a:fld>
            <a:endParaRPr lang="en-US"/>
          </a:p>
        </p:txBody>
      </p:sp>
      <p:sp>
        <p:nvSpPr>
          <p:cNvPr id="5" name="Date Placeholder 4">
            <a:extLst>
              <a:ext uri="{FF2B5EF4-FFF2-40B4-BE49-F238E27FC236}">
                <a16:creationId xmlns:a16="http://schemas.microsoft.com/office/drawing/2014/main" id="{E14E0C19-FBE3-4877-8326-B72075D03A04}"/>
              </a:ext>
            </a:extLst>
          </p:cNvPr>
          <p:cNvSpPr>
            <a:spLocks noGrp="1"/>
          </p:cNvSpPr>
          <p:nvPr>
            <p:ph type="dt" idx="1"/>
          </p:nvPr>
        </p:nvSpPr>
        <p:spPr/>
        <p:txBody>
          <a:bodyPr/>
          <a:lstStyle/>
          <a:p>
            <a:fld id="{5EF33771-E81B-41A8-8463-81DA979DD1DD}" type="datetime4">
              <a:rPr lang="en-US" smtClean="0"/>
              <a:t>June 16, 2021</a:t>
            </a:fld>
            <a:endParaRPr lang="en-US"/>
          </a:p>
        </p:txBody>
      </p:sp>
      <p:sp>
        <p:nvSpPr>
          <p:cNvPr id="6" name="Footer Placeholder 5">
            <a:extLst>
              <a:ext uri="{FF2B5EF4-FFF2-40B4-BE49-F238E27FC236}">
                <a16:creationId xmlns:a16="http://schemas.microsoft.com/office/drawing/2014/main" id="{8142C315-6021-46B2-A9AD-A9C37582B6B3}"/>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32841EA5-81B8-45A2-8D09-7B371F69E407}"/>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271598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vision of </a:t>
            </a:r>
            <a:r>
              <a:rPr lang="en-US" sz="1200" i="1" kern="1200" dirty="0">
                <a:solidFill>
                  <a:schemeClr val="tx1"/>
                </a:solidFill>
                <a:effectLst/>
                <a:latin typeface="+mn-lt"/>
                <a:ea typeface="+mn-ea"/>
                <a:cs typeface="+mn-cs"/>
              </a:rPr>
              <a:t>The Uniqueness of Jesus</a:t>
            </a:r>
            <a:r>
              <a:rPr lang="en-US" sz="1200" kern="1200" dirty="0">
                <a:solidFill>
                  <a:schemeClr val="tx1"/>
                </a:solidFill>
                <a:effectLst/>
                <a:latin typeface="+mn-lt"/>
                <a:ea typeface="+mn-ea"/>
                <a:cs typeface="+mn-cs"/>
              </a:rPr>
              <a:t> is to present Him as the only, absolute truth for this or any century. The mission to satisfy this vision is to present five aspects of Jesus, exploring His nature. Like an archaeologist who uncovers treasures from the past, our quest will be to expose the eternal truths about Jesus that give meaning to human existence and the reality of hope for this and the life to come. The objectives are to:</a:t>
            </a:r>
          </a:p>
          <a:p>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Describe the context in which the question of Jesus’ uniqueness must be considered</a:t>
            </a:r>
          </a:p>
          <a:p>
            <a:pPr marL="685800" lvl="1" indent="-228600">
              <a:buFont typeface="+mj-lt"/>
              <a:buAutoNum type="arabicPeriod"/>
            </a:pPr>
            <a:r>
              <a:rPr lang="en-US" sz="1200" kern="1200" dirty="0">
                <a:solidFill>
                  <a:schemeClr val="tx1"/>
                </a:solidFill>
                <a:effectLst/>
                <a:latin typeface="+mn-lt"/>
                <a:ea typeface="+mn-ea"/>
                <a:cs typeface="+mn-cs"/>
              </a:rPr>
              <a:t>Present five (5) clear pictures of Jesus, validating His uniqueness</a:t>
            </a:r>
          </a:p>
          <a:p>
            <a:pPr marL="685800" lvl="1" indent="-228600">
              <a:buFont typeface="+mj-lt"/>
              <a:buAutoNum type="arabicPeriod"/>
            </a:pPr>
            <a:r>
              <a:rPr lang="en-US" sz="1200" kern="1200" dirty="0">
                <a:solidFill>
                  <a:schemeClr val="tx1"/>
                </a:solidFill>
                <a:effectLst/>
                <a:latin typeface="+mn-lt"/>
                <a:ea typeface="+mn-ea"/>
                <a:cs typeface="+mn-cs"/>
              </a:rPr>
              <a:t>Inspire a </a:t>
            </a:r>
            <a:r>
              <a:rPr lang="en-US" sz="1200" i="1" kern="1200" dirty="0">
                <a:solidFill>
                  <a:schemeClr val="tx1"/>
                </a:solidFill>
                <a:effectLst/>
                <a:latin typeface="+mn-lt"/>
                <a:ea typeface="+mn-ea"/>
                <a:cs typeface="+mn-cs"/>
              </a:rPr>
              <a:t>conscious decision</a:t>
            </a:r>
            <a:r>
              <a:rPr lang="en-US" sz="1200" kern="1200" dirty="0">
                <a:solidFill>
                  <a:schemeClr val="tx1"/>
                </a:solidFill>
                <a:effectLst/>
                <a:latin typeface="+mn-lt"/>
                <a:ea typeface="+mn-ea"/>
                <a:cs typeface="+mn-cs"/>
              </a:rPr>
              <a:t> to elevate Jesus to </a:t>
            </a:r>
            <a:r>
              <a:rPr lang="en-US" sz="1200" b="1"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position of supremacy in the life of the reader</a:t>
            </a:r>
          </a:p>
          <a:p>
            <a:endParaRPr lang="en-US" dirty="0"/>
          </a:p>
        </p:txBody>
      </p:sp>
      <p:sp>
        <p:nvSpPr>
          <p:cNvPr id="4" name="Header Placeholder 3"/>
          <p:cNvSpPr>
            <a:spLocks noGrp="1"/>
          </p:cNvSpPr>
          <p:nvPr>
            <p:ph type="hdr" sz="quarter"/>
          </p:nvPr>
        </p:nvSpPr>
        <p:spPr/>
        <p:txBody>
          <a:bodyPr/>
          <a:lstStyle/>
          <a:p>
            <a:r>
              <a:rPr lang="en-US"/>
              <a:t>The Uniqueness of Jesus</a:t>
            </a:r>
          </a:p>
        </p:txBody>
      </p:sp>
      <p:sp>
        <p:nvSpPr>
          <p:cNvPr id="5" name="Date Placeholder 4"/>
          <p:cNvSpPr>
            <a:spLocks noGrp="1"/>
          </p:cNvSpPr>
          <p:nvPr>
            <p:ph type="dt" idx="1"/>
          </p:nvPr>
        </p:nvSpPr>
        <p:spPr/>
        <p:txBody>
          <a:bodyPr/>
          <a:lstStyle/>
          <a:p>
            <a:fld id="{41163A20-853C-4A6A-AEDC-39A31E399B6D}" type="datetime4">
              <a:rPr lang="en-US" smtClean="0"/>
              <a:t>June 16, 2021</a:t>
            </a:fld>
            <a:endParaRPr lang="en-US"/>
          </a:p>
        </p:txBody>
      </p:sp>
      <p:sp>
        <p:nvSpPr>
          <p:cNvPr id="6" name="Footer Placeholder 5"/>
          <p:cNvSpPr>
            <a:spLocks noGrp="1"/>
          </p:cNvSpPr>
          <p:nvPr>
            <p:ph type="ftr" sz="quarter" idx="4"/>
          </p:nvPr>
        </p:nvSpPr>
        <p:spPr/>
        <p:txBody>
          <a:bodyPr/>
          <a:lstStyle/>
          <a:p>
            <a:r>
              <a:rPr lang="en-US"/>
              <a:t>Teaching4Jesus Ministries</a:t>
            </a:r>
          </a:p>
        </p:txBody>
      </p:sp>
      <p:sp>
        <p:nvSpPr>
          <p:cNvPr id="7" name="Slide Number Placeholder 6"/>
          <p:cNvSpPr>
            <a:spLocks noGrp="1"/>
          </p:cNvSpPr>
          <p:nvPr>
            <p:ph type="sldNum" sz="quarter" idx="5"/>
          </p:nvPr>
        </p:nvSpPr>
        <p:spPr/>
        <p:txBody>
          <a:bodyPr/>
          <a:lstStyle/>
          <a:p>
            <a:fld id="{2824368F-BC76-4933-956E-623DBC24F6CF}" type="slidenum">
              <a:rPr lang="en-US" smtClean="0"/>
              <a:t>40</a:t>
            </a:fld>
            <a:endParaRPr lang="en-US"/>
          </a:p>
        </p:txBody>
      </p:sp>
    </p:spTree>
    <p:extLst>
      <p:ext uri="{BB962C8B-B14F-4D97-AF65-F5344CB8AC3E}">
        <p14:creationId xmlns:p14="http://schemas.microsoft.com/office/powerpoint/2010/main" val="118137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vision of </a:t>
            </a:r>
            <a:r>
              <a:rPr lang="en-US" sz="1200" i="1" kern="1200" dirty="0">
                <a:solidFill>
                  <a:schemeClr val="tx1"/>
                </a:solidFill>
                <a:effectLst/>
                <a:latin typeface="+mn-lt"/>
                <a:ea typeface="+mn-ea"/>
                <a:cs typeface="+mn-cs"/>
              </a:rPr>
              <a:t>The Uniqueness of Jesus</a:t>
            </a:r>
            <a:r>
              <a:rPr lang="en-US" sz="1200" kern="1200" dirty="0">
                <a:solidFill>
                  <a:schemeClr val="tx1"/>
                </a:solidFill>
                <a:effectLst/>
                <a:latin typeface="+mn-lt"/>
                <a:ea typeface="+mn-ea"/>
                <a:cs typeface="+mn-cs"/>
              </a:rPr>
              <a:t> is to present Him as the only, absolute truth for this or any century. The mission to satisfy this vision is to present five aspects of Jesus, exploring His nature. Like an archaeologist who uncovers treasures from the past, our quest will be to expose the eternal truths about Jesus that give meaning to human existence and the reality of hope for this and the life to come. The objectives are to:</a:t>
            </a:r>
          </a:p>
          <a:p>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Describe the context in which the question of Jesus’ uniqueness must be considered</a:t>
            </a:r>
          </a:p>
          <a:p>
            <a:pPr marL="685800" lvl="1" indent="-228600">
              <a:buFont typeface="+mj-lt"/>
              <a:buAutoNum type="arabicPeriod"/>
            </a:pPr>
            <a:r>
              <a:rPr lang="en-US" sz="1200" kern="1200" dirty="0">
                <a:solidFill>
                  <a:schemeClr val="tx1"/>
                </a:solidFill>
                <a:effectLst/>
                <a:latin typeface="+mn-lt"/>
                <a:ea typeface="+mn-ea"/>
                <a:cs typeface="+mn-cs"/>
              </a:rPr>
              <a:t>Present five (5) clear pictures of Jesus, validating His uniqueness</a:t>
            </a:r>
          </a:p>
          <a:p>
            <a:pPr marL="685800" lvl="1" indent="-228600">
              <a:buFont typeface="+mj-lt"/>
              <a:buAutoNum type="arabicPeriod"/>
            </a:pPr>
            <a:r>
              <a:rPr lang="en-US" sz="1200" kern="1200" dirty="0">
                <a:solidFill>
                  <a:schemeClr val="tx1"/>
                </a:solidFill>
                <a:effectLst/>
                <a:latin typeface="+mn-lt"/>
                <a:ea typeface="+mn-ea"/>
                <a:cs typeface="+mn-cs"/>
              </a:rPr>
              <a:t>Inspire a </a:t>
            </a:r>
            <a:r>
              <a:rPr lang="en-US" sz="1200" i="1" kern="1200" dirty="0">
                <a:solidFill>
                  <a:schemeClr val="tx1"/>
                </a:solidFill>
                <a:effectLst/>
                <a:latin typeface="+mn-lt"/>
                <a:ea typeface="+mn-ea"/>
                <a:cs typeface="+mn-cs"/>
              </a:rPr>
              <a:t>conscious decision</a:t>
            </a:r>
            <a:r>
              <a:rPr lang="en-US" sz="1200" kern="1200" dirty="0">
                <a:solidFill>
                  <a:schemeClr val="tx1"/>
                </a:solidFill>
                <a:effectLst/>
                <a:latin typeface="+mn-lt"/>
                <a:ea typeface="+mn-ea"/>
                <a:cs typeface="+mn-cs"/>
              </a:rPr>
              <a:t> to elevate Jesus to </a:t>
            </a:r>
            <a:r>
              <a:rPr lang="en-US" sz="1200" b="1"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position of supremacy in the life of the reader</a:t>
            </a:r>
          </a:p>
          <a:p>
            <a:endParaRPr lang="en-US" dirty="0"/>
          </a:p>
        </p:txBody>
      </p:sp>
      <p:sp>
        <p:nvSpPr>
          <p:cNvPr id="4" name="Header Placeholder 3"/>
          <p:cNvSpPr>
            <a:spLocks noGrp="1"/>
          </p:cNvSpPr>
          <p:nvPr>
            <p:ph type="hdr" sz="quarter"/>
          </p:nvPr>
        </p:nvSpPr>
        <p:spPr/>
        <p:txBody>
          <a:bodyPr/>
          <a:lstStyle/>
          <a:p>
            <a:r>
              <a:rPr lang="en-US"/>
              <a:t>The Uniqueness of Jesus</a:t>
            </a:r>
          </a:p>
        </p:txBody>
      </p:sp>
      <p:sp>
        <p:nvSpPr>
          <p:cNvPr id="5" name="Date Placeholder 4"/>
          <p:cNvSpPr>
            <a:spLocks noGrp="1"/>
          </p:cNvSpPr>
          <p:nvPr>
            <p:ph type="dt" idx="1"/>
          </p:nvPr>
        </p:nvSpPr>
        <p:spPr/>
        <p:txBody>
          <a:bodyPr/>
          <a:lstStyle/>
          <a:p>
            <a:fld id="{41163A20-853C-4A6A-AEDC-39A31E399B6D}" type="datetime4">
              <a:rPr lang="en-US" smtClean="0"/>
              <a:t>June 16, 2021</a:t>
            </a:fld>
            <a:endParaRPr lang="en-US"/>
          </a:p>
        </p:txBody>
      </p:sp>
      <p:sp>
        <p:nvSpPr>
          <p:cNvPr id="6" name="Footer Placeholder 5"/>
          <p:cNvSpPr>
            <a:spLocks noGrp="1"/>
          </p:cNvSpPr>
          <p:nvPr>
            <p:ph type="ftr" sz="quarter" idx="4"/>
          </p:nvPr>
        </p:nvSpPr>
        <p:spPr/>
        <p:txBody>
          <a:bodyPr/>
          <a:lstStyle/>
          <a:p>
            <a:r>
              <a:rPr lang="en-US"/>
              <a:t>Teaching4Jesus Ministries</a:t>
            </a:r>
          </a:p>
        </p:txBody>
      </p:sp>
      <p:sp>
        <p:nvSpPr>
          <p:cNvPr id="7" name="Slide Number Placeholder 6"/>
          <p:cNvSpPr>
            <a:spLocks noGrp="1"/>
          </p:cNvSpPr>
          <p:nvPr>
            <p:ph type="sldNum" sz="quarter" idx="5"/>
          </p:nvPr>
        </p:nvSpPr>
        <p:spPr/>
        <p:txBody>
          <a:bodyPr/>
          <a:lstStyle/>
          <a:p>
            <a:fld id="{2824368F-BC76-4933-956E-623DBC24F6CF}" type="slidenum">
              <a:rPr lang="en-US" smtClean="0"/>
              <a:t>41</a:t>
            </a:fld>
            <a:endParaRPr lang="en-US"/>
          </a:p>
        </p:txBody>
      </p:sp>
    </p:spTree>
    <p:extLst>
      <p:ext uri="{BB962C8B-B14F-4D97-AF65-F5344CB8AC3E}">
        <p14:creationId xmlns:p14="http://schemas.microsoft.com/office/powerpoint/2010/main" val="42500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buFont typeface="Wingdings" panose="05000000000000000000" pitchFamily="2" charset="2"/>
              <a:buNone/>
            </a:pPr>
            <a:r>
              <a:rPr lang="en-US" sz="1200" kern="1200" dirty="0">
                <a:solidFill>
                  <a:schemeClr val="tx1"/>
                </a:solidFill>
                <a:effectLst/>
                <a:latin typeface="+mn-lt"/>
                <a:ea typeface="+mn-ea"/>
                <a:cs typeface="+mn-cs"/>
              </a:rPr>
              <a:t>	This study is designed to answer a resounding “YES” to these questions. In fact, the Christian faith demands that we do. No longer can the Christian claim, as some do, that we all serve God in our own way. This is not true, if we answer “YES” to Jesus in face of these clarifications regarding the question of the </a:t>
            </a:r>
            <a:r>
              <a:rPr lang="en-US" sz="1200" i="1" kern="1200" dirty="0">
                <a:solidFill>
                  <a:schemeClr val="tx1"/>
                </a:solidFill>
                <a:effectLst/>
                <a:latin typeface="+mn-lt"/>
                <a:ea typeface="+mn-ea"/>
                <a:cs typeface="+mn-cs"/>
              </a:rPr>
              <a:t>Uniqueness of Jesus</a:t>
            </a:r>
            <a:r>
              <a:rPr lang="en-US" sz="1200" kern="1200" dirty="0">
                <a:solidFill>
                  <a:schemeClr val="tx1"/>
                </a:solidFill>
                <a:effectLst/>
                <a:latin typeface="+mn-lt"/>
                <a:ea typeface="+mn-ea"/>
                <a:cs typeface="+mn-cs"/>
              </a:rPr>
              <a:t> as the only model for truth. If He is not unique and “anything goes,” how do we reconcile the differences?</a:t>
            </a:r>
          </a:p>
          <a:p>
            <a:pPr marL="0" indent="0" defTabSz="457200">
              <a:buFont typeface="Wingdings" panose="05000000000000000000" pitchFamily="2" charset="2"/>
              <a:buNone/>
            </a:pPr>
            <a:endParaRPr lang="en-US" sz="1200" kern="1200" dirty="0">
              <a:solidFill>
                <a:schemeClr val="tx1"/>
              </a:solidFill>
              <a:effectLst/>
              <a:latin typeface="+mn-lt"/>
              <a:ea typeface="+mn-ea"/>
              <a:cs typeface="+mn-cs"/>
            </a:endParaRPr>
          </a:p>
          <a:p>
            <a:pPr marL="0" indent="0" defTabSz="457200">
              <a:buFont typeface="Wingdings" panose="05000000000000000000" pitchFamily="2" charset="2"/>
              <a:buNone/>
            </a:pPr>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Can you, without the </a:t>
            </a:r>
            <a:r>
              <a:rPr lang="en-US" sz="1200" i="1" kern="1200" dirty="0">
                <a:solidFill>
                  <a:schemeClr val="tx1"/>
                </a:solidFill>
                <a:effectLst/>
                <a:latin typeface="+mn-lt"/>
                <a:ea typeface="+mn-ea"/>
                <a:cs typeface="+mn-cs"/>
              </a:rPr>
              <a:t>shadow of a doubt</a:t>
            </a:r>
            <a:r>
              <a:rPr lang="en-US" sz="1200" i="0" kern="1200" dirty="0">
                <a:solidFill>
                  <a:schemeClr val="tx1"/>
                </a:solidFill>
                <a:effectLst/>
                <a:latin typeface="+mn-lt"/>
                <a:ea typeface="+mn-ea"/>
                <a:cs typeface="+mn-cs"/>
              </a:rPr>
              <a:t>, answer “YES” to all of these questions?</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4</a:t>
            </a:fld>
            <a:endParaRPr lang="en-US"/>
          </a:p>
        </p:txBody>
      </p:sp>
      <p:sp>
        <p:nvSpPr>
          <p:cNvPr id="5" name="Date Placeholder 4">
            <a:extLst>
              <a:ext uri="{FF2B5EF4-FFF2-40B4-BE49-F238E27FC236}">
                <a16:creationId xmlns:a16="http://schemas.microsoft.com/office/drawing/2014/main" id="{88EF3F01-D720-4D5D-8C3D-F25A2F77F648}"/>
              </a:ext>
            </a:extLst>
          </p:cNvPr>
          <p:cNvSpPr>
            <a:spLocks noGrp="1"/>
          </p:cNvSpPr>
          <p:nvPr>
            <p:ph type="dt" idx="1"/>
          </p:nvPr>
        </p:nvSpPr>
        <p:spPr/>
        <p:txBody>
          <a:bodyPr/>
          <a:lstStyle/>
          <a:p>
            <a:fld id="{F65AC36A-020C-4863-9F79-E3567CA5F946}" type="datetime4">
              <a:rPr lang="en-US" smtClean="0"/>
              <a:t>June 16, 2021</a:t>
            </a:fld>
            <a:endParaRPr lang="en-US"/>
          </a:p>
        </p:txBody>
      </p:sp>
      <p:sp>
        <p:nvSpPr>
          <p:cNvPr id="6" name="Footer Placeholder 5">
            <a:extLst>
              <a:ext uri="{FF2B5EF4-FFF2-40B4-BE49-F238E27FC236}">
                <a16:creationId xmlns:a16="http://schemas.microsoft.com/office/drawing/2014/main" id="{A78AF4D4-6384-471D-80EE-198BC63E4C64}"/>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061DEF89-B036-40E0-9BF4-4326839DF1CE}"/>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81835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	This statement is the thesis that will be defended in this study. The argument will be made first by defining the context of the question and then giving five characteristics that elevates Jesus above all other religious traditions and/or leaders. Finally, the value of the thesis will be tested by the response made by participants in this study. </a:t>
            </a:r>
          </a:p>
          <a:p>
            <a:pPr defTabSz="457200"/>
            <a:endParaRPr lang="en-US" dirty="0"/>
          </a:p>
          <a:p>
            <a:pPr defTabSz="457200"/>
            <a:r>
              <a:rPr lang="en-US" b="1" dirty="0"/>
              <a:t>NOTES/THOUGHTS</a:t>
            </a:r>
          </a:p>
        </p:txBody>
      </p:sp>
      <p:sp>
        <p:nvSpPr>
          <p:cNvPr id="4" name="Slide Number Placeholder 3"/>
          <p:cNvSpPr>
            <a:spLocks noGrp="1"/>
          </p:cNvSpPr>
          <p:nvPr>
            <p:ph type="sldNum" sz="quarter" idx="5"/>
          </p:nvPr>
        </p:nvSpPr>
        <p:spPr/>
        <p:txBody>
          <a:bodyPr/>
          <a:lstStyle/>
          <a:p>
            <a:fld id="{2824368F-BC76-4933-956E-623DBC24F6CF}" type="slidenum">
              <a:rPr lang="en-US" smtClean="0"/>
              <a:t>5</a:t>
            </a:fld>
            <a:endParaRPr lang="en-US"/>
          </a:p>
        </p:txBody>
      </p:sp>
      <p:sp>
        <p:nvSpPr>
          <p:cNvPr id="5" name="Date Placeholder 4">
            <a:extLst>
              <a:ext uri="{FF2B5EF4-FFF2-40B4-BE49-F238E27FC236}">
                <a16:creationId xmlns:a16="http://schemas.microsoft.com/office/drawing/2014/main" id="{B9CF381D-BBB3-4BDF-B782-6D76BBEF9805}"/>
              </a:ext>
            </a:extLst>
          </p:cNvPr>
          <p:cNvSpPr>
            <a:spLocks noGrp="1"/>
          </p:cNvSpPr>
          <p:nvPr>
            <p:ph type="dt" idx="1"/>
          </p:nvPr>
        </p:nvSpPr>
        <p:spPr/>
        <p:txBody>
          <a:bodyPr/>
          <a:lstStyle/>
          <a:p>
            <a:fld id="{B6D08FF0-FB37-448C-AB44-378F391F398E}" type="datetime4">
              <a:rPr lang="en-US" smtClean="0"/>
              <a:t>June 16, 2021</a:t>
            </a:fld>
            <a:endParaRPr lang="en-US"/>
          </a:p>
        </p:txBody>
      </p:sp>
      <p:sp>
        <p:nvSpPr>
          <p:cNvPr id="6" name="Footer Placeholder 5">
            <a:extLst>
              <a:ext uri="{FF2B5EF4-FFF2-40B4-BE49-F238E27FC236}">
                <a16:creationId xmlns:a16="http://schemas.microsoft.com/office/drawing/2014/main" id="{C440E337-9CED-4406-B74F-50AE64118C45}"/>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6C46977-B6FA-4689-97B2-D3C82A7394E1}"/>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59803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	</a:t>
            </a:r>
            <a:r>
              <a:rPr lang="en-US" sz="1200" kern="1200" dirty="0">
                <a:solidFill>
                  <a:schemeClr val="tx1"/>
                </a:solidFill>
                <a:effectLst/>
                <a:latin typeface="+mn-lt"/>
                <a:ea typeface="+mn-ea"/>
                <a:cs typeface="+mn-cs"/>
              </a:rPr>
              <a:t>“Please note carefully that it is not a question about Christianity in any of its traditional formulations whether Catholic or Orthodox or Lutheran or Reformed or Pentecostal or whatever. Further, it is not a question about the church in any of its cultural manifestations – African, Asian, Latin American, or Western. No, it is not a question about any kind of Christian system or institution” (John Stott, “Is Jesus Veritas for the 21st Century,” Lecture (</a:t>
            </a:r>
            <a:r>
              <a:rPr lang="en-US" sz="1200" i="1" kern="1200" dirty="0">
                <a:solidFill>
                  <a:schemeClr val="tx1"/>
                </a:solidFill>
                <a:effectLst/>
                <a:latin typeface="+mn-lt"/>
                <a:ea typeface="+mn-ea"/>
                <a:cs typeface="+mn-cs"/>
              </a:rPr>
              <a:t>Veritas Forum</a:t>
            </a:r>
            <a:r>
              <a:rPr lang="en-US" sz="1200" kern="1200" dirty="0">
                <a:solidFill>
                  <a:schemeClr val="tx1"/>
                </a:solidFill>
                <a:effectLst/>
                <a:latin typeface="+mn-lt"/>
                <a:ea typeface="+mn-ea"/>
                <a:cs typeface="+mn-cs"/>
              </a:rPr>
              <a:t>, Cambridge, MA, 1995), 35-40). </a:t>
            </a:r>
          </a:p>
          <a:p>
            <a:pPr defTabSz="457200"/>
            <a:endParaRPr lang="en-US" sz="1200" kern="1200" dirty="0">
              <a:solidFill>
                <a:schemeClr val="tx1"/>
              </a:solidFill>
              <a:effectLst/>
              <a:latin typeface="+mn-lt"/>
              <a:ea typeface="+mn-ea"/>
              <a:cs typeface="+mn-cs"/>
            </a:endParaRPr>
          </a:p>
          <a:p>
            <a:pPr defTabSz="457200"/>
            <a:r>
              <a:rPr lang="en-US" sz="1200" kern="1200" dirty="0">
                <a:solidFill>
                  <a:schemeClr val="tx1"/>
                </a:solidFill>
                <a:effectLst/>
                <a:latin typeface="+mn-lt"/>
                <a:ea typeface="+mn-ea"/>
                <a:cs typeface="+mn-cs"/>
              </a:rPr>
              <a:t>This study defends the faith tradition held by the Orthodox Christian Community since its inception.</a:t>
            </a:r>
          </a:p>
          <a:p>
            <a:pPr defTabSz="457200"/>
            <a:endParaRPr lang="en-US" sz="1200" kern="1200" dirty="0">
              <a:solidFill>
                <a:schemeClr val="tx1"/>
              </a:solidFill>
              <a:effectLst/>
              <a:latin typeface="+mn-lt"/>
              <a:ea typeface="+mn-ea"/>
              <a:cs typeface="+mn-cs"/>
            </a:endParaRPr>
          </a:p>
          <a:p>
            <a:pPr defTabSz="457200"/>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6</a:t>
            </a:fld>
            <a:endParaRPr lang="en-US"/>
          </a:p>
        </p:txBody>
      </p:sp>
      <p:sp>
        <p:nvSpPr>
          <p:cNvPr id="5" name="Date Placeholder 4">
            <a:extLst>
              <a:ext uri="{FF2B5EF4-FFF2-40B4-BE49-F238E27FC236}">
                <a16:creationId xmlns:a16="http://schemas.microsoft.com/office/drawing/2014/main" id="{3E6A5971-45F3-4C49-B5D4-3A0461335264}"/>
              </a:ext>
            </a:extLst>
          </p:cNvPr>
          <p:cNvSpPr>
            <a:spLocks noGrp="1"/>
          </p:cNvSpPr>
          <p:nvPr>
            <p:ph type="dt" idx="1"/>
          </p:nvPr>
        </p:nvSpPr>
        <p:spPr/>
        <p:txBody>
          <a:bodyPr/>
          <a:lstStyle/>
          <a:p>
            <a:fld id="{C37C074D-A583-484B-8482-F6D4016E4FE0}" type="datetime4">
              <a:rPr lang="en-US" smtClean="0"/>
              <a:t>June 16, 2021</a:t>
            </a:fld>
            <a:endParaRPr lang="en-US"/>
          </a:p>
        </p:txBody>
      </p:sp>
      <p:sp>
        <p:nvSpPr>
          <p:cNvPr id="6" name="Footer Placeholder 5">
            <a:extLst>
              <a:ext uri="{FF2B5EF4-FFF2-40B4-BE49-F238E27FC236}">
                <a16:creationId xmlns:a16="http://schemas.microsoft.com/office/drawing/2014/main" id="{13D19BFD-2062-4077-AD20-D34E245736BA}"/>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A793714F-8A0E-4701-AB57-BF5F73A26CDD}"/>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83485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4368F-BC76-4933-956E-623DBC24F6CF}" type="slidenum">
              <a:rPr lang="en-US" smtClean="0"/>
              <a:t>7</a:t>
            </a:fld>
            <a:endParaRPr lang="en-US"/>
          </a:p>
        </p:txBody>
      </p:sp>
      <p:sp>
        <p:nvSpPr>
          <p:cNvPr id="5" name="Date Placeholder 4">
            <a:extLst>
              <a:ext uri="{FF2B5EF4-FFF2-40B4-BE49-F238E27FC236}">
                <a16:creationId xmlns:a16="http://schemas.microsoft.com/office/drawing/2014/main" id="{6E43D094-4F06-4F20-9800-843FEE512247}"/>
              </a:ext>
            </a:extLst>
          </p:cNvPr>
          <p:cNvSpPr>
            <a:spLocks noGrp="1"/>
          </p:cNvSpPr>
          <p:nvPr>
            <p:ph type="dt" idx="1"/>
          </p:nvPr>
        </p:nvSpPr>
        <p:spPr/>
        <p:txBody>
          <a:bodyPr/>
          <a:lstStyle/>
          <a:p>
            <a:fld id="{5AA7D910-E437-43E3-AB5C-FBDB1CBA9AEC}" type="datetime4">
              <a:rPr lang="en-US" smtClean="0"/>
              <a:t>June 16, 2021</a:t>
            </a:fld>
            <a:endParaRPr lang="en-US"/>
          </a:p>
        </p:txBody>
      </p:sp>
      <p:sp>
        <p:nvSpPr>
          <p:cNvPr id="6" name="Footer Placeholder 5">
            <a:extLst>
              <a:ext uri="{FF2B5EF4-FFF2-40B4-BE49-F238E27FC236}">
                <a16:creationId xmlns:a16="http://schemas.microsoft.com/office/drawing/2014/main" id="{C80B2242-50C1-414E-9992-802B335A3BB0}"/>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F8981B9A-1D6B-4311-A5F5-6C097068A5A8}"/>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557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US" sz="1200" kern="1200" dirty="0">
                <a:solidFill>
                  <a:schemeClr val="tx1"/>
                </a:solidFill>
                <a:effectLst/>
                <a:latin typeface="+mn-lt"/>
                <a:ea typeface="+mn-ea"/>
                <a:cs typeface="+mn-cs"/>
              </a:rPr>
              <a:t>Now, of course the founder of every religion is to some degree unique in his character or activity or teaching … You know, nothing in more disturbing about Jesus of Nazareth than the egocentricity of his claims and the prominence of the personal pronoun in his teaching. He was, in fact, always teaching about himself. (John Stott, </a:t>
            </a:r>
            <a:r>
              <a:rPr lang="en-US" sz="1200" i="1" kern="1200" dirty="0">
                <a:solidFill>
                  <a:schemeClr val="tx1"/>
                </a:solidFill>
                <a:effectLst/>
                <a:latin typeface="+mn-lt"/>
                <a:ea typeface="+mn-ea"/>
                <a:cs typeface="+mn-cs"/>
              </a:rPr>
              <a:t>Is Jesus Veritas for the 21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Century, </a:t>
            </a:r>
            <a:r>
              <a:rPr lang="en-US" sz="1200" kern="1200" dirty="0">
                <a:solidFill>
                  <a:schemeClr val="tx1"/>
                </a:solidFill>
                <a:effectLst/>
                <a:latin typeface="+mn-lt"/>
                <a:ea typeface="+mn-ea"/>
                <a:cs typeface="+mn-cs"/>
              </a:rPr>
              <a:t>75-79).</a:t>
            </a:r>
          </a:p>
          <a:p>
            <a:endParaRPr lang="en-US" sz="1200" kern="1200" dirty="0">
              <a:solidFill>
                <a:schemeClr val="tx1"/>
              </a:solidFill>
              <a:effectLst/>
              <a:latin typeface="+mn-lt"/>
              <a:ea typeface="+mn-ea"/>
              <a:cs typeface="+mn-cs"/>
            </a:endParaRPr>
          </a:p>
          <a:p>
            <a:pPr defTabSz="457200"/>
            <a:r>
              <a:rPr lang="en-US" sz="1200" kern="1200" dirty="0">
                <a:solidFill>
                  <a:schemeClr val="tx1"/>
                </a:solidFill>
                <a:effectLst/>
                <a:latin typeface="+mn-lt"/>
                <a:ea typeface="+mn-ea"/>
                <a:cs typeface="+mn-cs"/>
              </a:rPr>
              <a:t>	Christians would not normally think of Jesus as egocentric. We would quote passages about his humility (Acts 8:32; “as a lamb for slaughter” compare Revelation 5:6, 12, 13:8) or his servant attitude (Mark 10:45 “serve not be served” compare John 13:5-20). This is a correct picture, yet Jesus did make some extraordinary claims. </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8</a:t>
            </a:fld>
            <a:endParaRPr lang="en-US"/>
          </a:p>
        </p:txBody>
      </p:sp>
      <p:sp>
        <p:nvSpPr>
          <p:cNvPr id="5" name="Date Placeholder 4">
            <a:extLst>
              <a:ext uri="{FF2B5EF4-FFF2-40B4-BE49-F238E27FC236}">
                <a16:creationId xmlns:a16="http://schemas.microsoft.com/office/drawing/2014/main" id="{5C46CAB4-D4B7-4657-B9CE-601B360828B6}"/>
              </a:ext>
            </a:extLst>
          </p:cNvPr>
          <p:cNvSpPr>
            <a:spLocks noGrp="1"/>
          </p:cNvSpPr>
          <p:nvPr>
            <p:ph type="dt" idx="1"/>
          </p:nvPr>
        </p:nvSpPr>
        <p:spPr/>
        <p:txBody>
          <a:bodyPr/>
          <a:lstStyle/>
          <a:p>
            <a:fld id="{2B50EC36-8712-41B2-BB53-81822A1367BB}" type="datetime4">
              <a:rPr lang="en-US" smtClean="0"/>
              <a:t>June 16, 2021</a:t>
            </a:fld>
            <a:endParaRPr lang="en-US"/>
          </a:p>
        </p:txBody>
      </p:sp>
      <p:sp>
        <p:nvSpPr>
          <p:cNvPr id="6" name="Footer Placeholder 5">
            <a:extLst>
              <a:ext uri="{FF2B5EF4-FFF2-40B4-BE49-F238E27FC236}">
                <a16:creationId xmlns:a16="http://schemas.microsoft.com/office/drawing/2014/main" id="{DA3DF7EC-5A3E-4956-A76D-DBE0BFB5A665}"/>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A53870E6-139F-4D5E-AB34-388A34DC507A}"/>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341097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	As stated, </a:t>
            </a:r>
            <a:r>
              <a:rPr lang="en-US" sz="1200" kern="1200" dirty="0">
                <a:solidFill>
                  <a:schemeClr val="tx1"/>
                </a:solidFill>
                <a:effectLst/>
                <a:latin typeface="+mn-lt"/>
                <a:ea typeface="+mn-ea"/>
                <a:cs typeface="+mn-cs"/>
              </a:rPr>
              <a:t>Jesus did make some extraordinary claims. He</a:t>
            </a:r>
            <a:r>
              <a:rPr lang="en-US" dirty="0"/>
              <a:t> used three terms from which </a:t>
            </a:r>
            <a:r>
              <a:rPr lang="en-US" sz="1200" kern="1200" dirty="0">
                <a:solidFill>
                  <a:schemeClr val="tx1"/>
                </a:solidFill>
                <a:effectLst/>
                <a:latin typeface="+mn-lt"/>
                <a:ea typeface="+mn-ea"/>
                <a:cs typeface="+mn-cs"/>
              </a:rPr>
              <a:t>three concepts are understood that reveal some unique qualities of Jesus that </a:t>
            </a:r>
            <a:r>
              <a:rPr lang="en-US" sz="1200" u="sng" kern="1200" dirty="0">
                <a:solidFill>
                  <a:schemeClr val="tx1"/>
                </a:solidFill>
                <a:effectLst/>
                <a:latin typeface="+mn-lt"/>
                <a:ea typeface="+mn-ea"/>
                <a:cs typeface="+mn-cs"/>
              </a:rPr>
              <a:t>no other religious leader can claim</a:t>
            </a:r>
            <a:r>
              <a:rPr lang="en-US" sz="1200" kern="1200" dirty="0">
                <a:solidFill>
                  <a:schemeClr val="tx1"/>
                </a:solidFill>
                <a:effectLst/>
                <a:latin typeface="+mn-lt"/>
                <a:ea typeface="+mn-ea"/>
                <a:cs typeface="+mn-cs"/>
              </a:rPr>
              <a:t>.</a:t>
            </a:r>
          </a:p>
          <a:p>
            <a:pPr defTabSz="457200"/>
            <a:endParaRPr lang="en-US" sz="1200" kern="1200" dirty="0">
              <a:solidFill>
                <a:schemeClr val="tx1"/>
              </a:solidFill>
              <a:effectLst/>
              <a:latin typeface="+mn-lt"/>
              <a:ea typeface="+mn-ea"/>
              <a:cs typeface="+mn-cs"/>
            </a:endParaRPr>
          </a:p>
          <a:p>
            <a:pPr marL="685800" lvl="1" indent="-228600" defTabSz="457200">
              <a:buFont typeface="+mj-lt"/>
              <a:buAutoNum type="arabicPeriod"/>
            </a:pPr>
            <a:r>
              <a:rPr lang="en-US" kern="1200" dirty="0">
                <a:solidFill>
                  <a:schemeClr val="tx1"/>
                </a:solidFill>
                <a:effectLst/>
                <a:latin typeface="+mn-lt"/>
                <a:ea typeface="+mn-ea"/>
                <a:cs typeface="+mn-cs"/>
              </a:rPr>
              <a:t>Fulfilment: </a:t>
            </a:r>
            <a:r>
              <a:rPr lang="en-US" sz="1200" kern="1200" dirty="0">
                <a:solidFill>
                  <a:schemeClr val="tx1"/>
                </a:solidFill>
                <a:effectLst/>
                <a:latin typeface="+mn-lt"/>
                <a:ea typeface="+mn-ea"/>
                <a:cs typeface="+mn-cs"/>
              </a:rPr>
              <a:t>At one time and/or in some setting, something was lacking that needed to be filled, completed, satisfied, or accomplished. Jesus is that satisfaction.</a:t>
            </a:r>
          </a:p>
          <a:p>
            <a:pPr marL="685800" lvl="1" indent="-228600" defTabSz="457200">
              <a:spcBef>
                <a:spcPts val="1200"/>
              </a:spcBef>
              <a:buFont typeface="+mj-lt"/>
              <a:buAutoNum type="arabicPeriod"/>
            </a:pPr>
            <a:r>
              <a:rPr lang="en-US" sz="1200" kern="1200" dirty="0">
                <a:solidFill>
                  <a:schemeClr val="tx1"/>
                </a:solidFill>
                <a:effectLst/>
                <a:latin typeface="+mn-lt"/>
                <a:ea typeface="+mn-ea"/>
                <a:cs typeface="+mn-cs"/>
              </a:rPr>
              <a:t>Relationship: John called Jesus “uniquely begotten” (3:16), which was understood by John’s audience as </a:t>
            </a:r>
            <a:r>
              <a:rPr lang="en-US" sz="1200" i="1" kern="1200" dirty="0">
                <a:solidFill>
                  <a:schemeClr val="tx1"/>
                </a:solidFill>
                <a:effectLst/>
                <a:latin typeface="+mn-lt"/>
                <a:ea typeface="+mn-ea"/>
                <a:cs typeface="+mn-cs"/>
              </a:rPr>
              <a:t>coming into existence</a:t>
            </a:r>
            <a:r>
              <a:rPr lang="en-US" sz="1200" kern="1200" dirty="0">
                <a:solidFill>
                  <a:schemeClr val="tx1"/>
                </a:solidFill>
                <a:effectLst/>
                <a:latin typeface="+mn-lt"/>
                <a:ea typeface="+mn-ea"/>
                <a:cs typeface="+mn-cs"/>
              </a:rPr>
              <a:t>. There is no one like Jesus who was ever born. Greeks and Romans believed their gods had babies with mortal women (often virgins) by the natural means that humans use. The Spirit of God conceived Jesus in Mary’s womb without the sexual union. In this way, the very nature of God Himself was put into full humanity – Jesus was fully God and fully man (</a:t>
            </a:r>
            <a:r>
              <a:rPr lang="en-US" sz="1200" kern="1200" dirty="0" err="1">
                <a:solidFill>
                  <a:schemeClr val="tx1"/>
                </a:solidFill>
                <a:effectLst/>
                <a:latin typeface="+mn-lt"/>
                <a:ea typeface="+mn-ea"/>
                <a:cs typeface="+mn-cs"/>
              </a:rPr>
              <a:t>Fitzmyer</a:t>
            </a:r>
            <a:r>
              <a:rPr lang="en-US" sz="1200" kern="1200" dirty="0">
                <a:solidFill>
                  <a:schemeClr val="tx1"/>
                </a:solidFill>
                <a:effectLst/>
                <a:latin typeface="+mn-lt"/>
                <a:ea typeface="+mn-ea"/>
                <a:cs typeface="+mn-cs"/>
              </a:rPr>
              <a:t>, 439).</a:t>
            </a:r>
          </a:p>
          <a:p>
            <a:pPr marL="685800" lvl="1" indent="-228600" defTabSz="457200">
              <a:spcBef>
                <a:spcPts val="1200"/>
              </a:spcBef>
              <a:buFont typeface="+mj-lt"/>
              <a:buAutoNum type="arabicPeriod"/>
            </a:pPr>
            <a:r>
              <a:rPr lang="en-US" sz="1200" kern="1200" dirty="0">
                <a:solidFill>
                  <a:schemeClr val="tx1"/>
                </a:solidFill>
                <a:effectLst/>
                <a:latin typeface="+mn-lt"/>
                <a:ea typeface="+mn-ea"/>
                <a:cs typeface="+mn-cs"/>
              </a:rPr>
              <a:t>Authority: “When Jesus had finished these words (Sermon on the Mount), the crowds were amazed at His teaching; for He was teaching them as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having authority, and not as their scribes” (Matthew 7:28-29).</a:t>
            </a:r>
            <a:endParaRPr lang="en-US" dirty="0"/>
          </a:p>
        </p:txBody>
      </p:sp>
      <p:sp>
        <p:nvSpPr>
          <p:cNvPr id="4" name="Slide Number Placeholder 3"/>
          <p:cNvSpPr>
            <a:spLocks noGrp="1"/>
          </p:cNvSpPr>
          <p:nvPr>
            <p:ph type="sldNum" sz="quarter" idx="5"/>
          </p:nvPr>
        </p:nvSpPr>
        <p:spPr/>
        <p:txBody>
          <a:bodyPr/>
          <a:lstStyle/>
          <a:p>
            <a:fld id="{2824368F-BC76-4933-956E-623DBC24F6CF}" type="slidenum">
              <a:rPr lang="en-US" smtClean="0"/>
              <a:t>9</a:t>
            </a:fld>
            <a:endParaRPr lang="en-US"/>
          </a:p>
        </p:txBody>
      </p:sp>
      <p:sp>
        <p:nvSpPr>
          <p:cNvPr id="5" name="Date Placeholder 4">
            <a:extLst>
              <a:ext uri="{FF2B5EF4-FFF2-40B4-BE49-F238E27FC236}">
                <a16:creationId xmlns:a16="http://schemas.microsoft.com/office/drawing/2014/main" id="{BD004BE0-1A53-4A04-807F-4612B2AA8757}"/>
              </a:ext>
            </a:extLst>
          </p:cNvPr>
          <p:cNvSpPr>
            <a:spLocks noGrp="1"/>
          </p:cNvSpPr>
          <p:nvPr>
            <p:ph type="dt" idx="1"/>
          </p:nvPr>
        </p:nvSpPr>
        <p:spPr/>
        <p:txBody>
          <a:bodyPr/>
          <a:lstStyle/>
          <a:p>
            <a:fld id="{E1ED0699-799B-4063-8817-202FB7E892C9}" type="datetime4">
              <a:rPr lang="en-US" smtClean="0"/>
              <a:t>June 16, 2021</a:t>
            </a:fld>
            <a:endParaRPr lang="en-US"/>
          </a:p>
        </p:txBody>
      </p:sp>
      <p:sp>
        <p:nvSpPr>
          <p:cNvPr id="6" name="Footer Placeholder 5">
            <a:extLst>
              <a:ext uri="{FF2B5EF4-FFF2-40B4-BE49-F238E27FC236}">
                <a16:creationId xmlns:a16="http://schemas.microsoft.com/office/drawing/2014/main" id="{671351CB-EAC0-4174-B756-305962A38648}"/>
              </a:ext>
            </a:extLst>
          </p:cNvPr>
          <p:cNvSpPr>
            <a:spLocks noGrp="1"/>
          </p:cNvSpPr>
          <p:nvPr>
            <p:ph type="ftr" sz="quarter" idx="4"/>
          </p:nvPr>
        </p:nvSpPr>
        <p:spPr/>
        <p:txBody>
          <a:bodyPr/>
          <a:lstStyle/>
          <a:p>
            <a:r>
              <a:rPr lang="en-US"/>
              <a:t>Teaching4Jesus Ministries</a:t>
            </a:r>
          </a:p>
        </p:txBody>
      </p:sp>
      <p:sp>
        <p:nvSpPr>
          <p:cNvPr id="7" name="Header Placeholder 6">
            <a:extLst>
              <a:ext uri="{FF2B5EF4-FFF2-40B4-BE49-F238E27FC236}">
                <a16:creationId xmlns:a16="http://schemas.microsoft.com/office/drawing/2014/main" id="{81D8BA9C-A782-4C9F-AEAC-2160CCCE71EA}"/>
              </a:ext>
            </a:extLst>
          </p:cNvPr>
          <p:cNvSpPr>
            <a:spLocks noGrp="1"/>
          </p:cNvSpPr>
          <p:nvPr>
            <p:ph type="hdr" sz="quarter"/>
          </p:nvPr>
        </p:nvSpPr>
        <p:spPr/>
        <p:txBody>
          <a:bodyPr/>
          <a:lstStyle/>
          <a:p>
            <a:r>
              <a:rPr lang="en-US"/>
              <a:t>The Uniqueness of Jesus</a:t>
            </a:r>
          </a:p>
        </p:txBody>
      </p:sp>
    </p:spTree>
    <p:extLst>
      <p:ext uri="{BB962C8B-B14F-4D97-AF65-F5344CB8AC3E}">
        <p14:creationId xmlns:p14="http://schemas.microsoft.com/office/powerpoint/2010/main" val="150628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F5CF6B11-CE77-4B66-93B4-5E1036CC6539}"/>
              </a:ext>
            </a:extLst>
          </p:cNvPr>
          <p:cNvSpPr txBox="1">
            <a:spLocks noGrp="1"/>
          </p:cNvSpPr>
          <p:nvPr>
            <p:ph type="ctrTitle"/>
          </p:nvPr>
        </p:nvSpPr>
        <p:spPr>
          <a:xfrm>
            <a:off x="2143326" y="706139"/>
            <a:ext cx="9656561" cy="363445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tabLst>
                <a:tab pos="8229600" algn="r"/>
                <a:tab pos="9086850" algn="r"/>
              </a:tabLst>
            </a:pPr>
            <a:r>
              <a:rPr lang="en-US" sz="11000" b="1">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The Uniqueness </a:t>
            </a:r>
            <a:r>
              <a:rPr lang="en-US" sz="110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of Jesus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733E25D-255D-4265-A0AD-D23C4C1604F4}"/>
              </a:ext>
            </a:extLst>
          </p:cNvPr>
          <p:cNvSpPr/>
          <p:nvPr/>
        </p:nvSpPr>
        <p:spPr>
          <a:xfrm>
            <a:off x="3567082" y="4615160"/>
            <a:ext cx="6809048"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Is Jesus the </a:t>
            </a: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only</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way to the Father?</a:t>
            </a:r>
          </a:p>
        </p:txBody>
      </p:sp>
    </p:spTree>
    <p:extLst>
      <p:ext uri="{BB962C8B-B14F-4D97-AF65-F5344CB8AC3E}">
        <p14:creationId xmlns:p14="http://schemas.microsoft.com/office/powerpoint/2010/main" val="263568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4F3936">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6E354D-22D3-4FE7-ACE8-3238A6EC7BB9}"/>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Fulfillment</a:t>
            </a:r>
          </a:p>
        </p:txBody>
      </p:sp>
      <p:pic>
        <p:nvPicPr>
          <p:cNvPr id="6" name="Picture 5" descr="White puzzle with one red piece">
            <a:extLst>
              <a:ext uri="{FF2B5EF4-FFF2-40B4-BE49-F238E27FC236}">
                <a16:creationId xmlns:a16="http://schemas.microsoft.com/office/drawing/2014/main" id="{A5BE2E4B-1DE4-4F82-95C7-38A17570ECB5}"/>
              </a:ext>
            </a:extLst>
          </p:cNvPr>
          <p:cNvPicPr>
            <a:picLocks noChangeAspect="1"/>
          </p:cNvPicPr>
          <p:nvPr/>
        </p:nvPicPr>
        <p:blipFill rotWithShape="1">
          <a:blip r:embed="rId2"/>
          <a:srcRect l="25864" r="24261"/>
          <a:stretch/>
        </p:blipFill>
        <p:spPr>
          <a:xfrm>
            <a:off x="6111242" y="10"/>
            <a:ext cx="6080758" cy="6857990"/>
          </a:xfrm>
          <a:prstGeom prst="rect">
            <a:avLst/>
          </a:prstGeom>
        </p:spPr>
      </p:pic>
      <p:sp>
        <p:nvSpPr>
          <p:cNvPr id="46"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Text Placeholder 3">
            <a:extLst>
              <a:ext uri="{FF2B5EF4-FFF2-40B4-BE49-F238E27FC236}">
                <a16:creationId xmlns:a16="http://schemas.microsoft.com/office/drawing/2014/main" id="{83420E20-1091-47CF-A749-E68CC940FCE3}"/>
              </a:ext>
            </a:extLst>
          </p:cNvPr>
          <p:cNvSpPr>
            <a:spLocks noGrp="1"/>
          </p:cNvSpPr>
          <p:nvPr>
            <p:ph type="body" idx="1"/>
          </p:nvPr>
        </p:nvSpPr>
        <p:spPr>
          <a:xfrm>
            <a:off x="540279" y="5189400"/>
            <a:ext cx="5280460" cy="544260"/>
          </a:xfrm>
        </p:spPr>
        <p:txBody>
          <a:bodyPr vert="horz" lIns="91440" tIns="45720" rIns="91440" bIns="45720" rtlCol="0" anchor="ctr">
            <a:normAutofit/>
          </a:bodyPr>
          <a:lstStyle/>
          <a:p>
            <a:endParaRPr lang="en-US" sz="1600">
              <a:solidFill>
                <a:srgbClr val="FEFFFF"/>
              </a:solidFill>
            </a:endParaRPr>
          </a:p>
        </p:txBody>
      </p:sp>
    </p:spTree>
    <p:extLst>
      <p:ext uri="{BB962C8B-B14F-4D97-AF65-F5344CB8AC3E}">
        <p14:creationId xmlns:p14="http://schemas.microsoft.com/office/powerpoint/2010/main" val="162333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C177-67CF-4CAE-AAC8-B426C867CD20}"/>
              </a:ext>
            </a:extLst>
          </p:cNvPr>
          <p:cNvSpPr>
            <a:spLocks noGrp="1"/>
          </p:cNvSpPr>
          <p:nvPr>
            <p:ph type="title"/>
          </p:nvPr>
        </p:nvSpPr>
        <p:spPr>
          <a:xfrm>
            <a:off x="1600200" y="548639"/>
            <a:ext cx="8911687" cy="815465"/>
          </a:xfrm>
        </p:spPr>
        <p:txBody>
          <a:bodyPr>
            <a:noAutofit/>
          </a:bodyPr>
          <a:lstStyle/>
          <a:p>
            <a:r>
              <a:rPr lang="en-US" sz="4800" b="1" dirty="0"/>
              <a:t>Fulfillment</a:t>
            </a:r>
          </a:p>
        </p:txBody>
      </p:sp>
      <p:sp>
        <p:nvSpPr>
          <p:cNvPr id="3" name="Content Placeholder 2">
            <a:extLst>
              <a:ext uri="{FF2B5EF4-FFF2-40B4-BE49-F238E27FC236}">
                <a16:creationId xmlns:a16="http://schemas.microsoft.com/office/drawing/2014/main" id="{3391D9F3-A518-4D3F-A4E0-64AC90265048}"/>
              </a:ext>
            </a:extLst>
          </p:cNvPr>
          <p:cNvSpPr>
            <a:spLocks noGrp="1"/>
          </p:cNvSpPr>
          <p:nvPr>
            <p:ph idx="1"/>
          </p:nvPr>
        </p:nvSpPr>
        <p:spPr>
          <a:xfrm>
            <a:off x="2429754" y="1475786"/>
            <a:ext cx="9238027" cy="3434665"/>
          </a:xfrm>
        </p:spPr>
        <p:txBody>
          <a:bodyPr>
            <a:noAutofit/>
          </a:bodyPr>
          <a:lstStyle/>
          <a:p>
            <a:r>
              <a:rPr lang="en-US" sz="2800" dirty="0"/>
              <a:t>According to Mark, the first words spoken in public ministry, before calling His first disciples …</a:t>
            </a:r>
          </a:p>
          <a:p>
            <a:pPr marL="914400" lvl="1" indent="-457200">
              <a:buFont typeface="Wingdings" panose="05000000000000000000" pitchFamily="2" charset="2"/>
              <a:buChar char="Ø"/>
            </a:pPr>
            <a:r>
              <a:rPr lang="en-US" sz="2400" dirty="0"/>
              <a:t>“fulfilled is the time” (Mark 1:14-15)</a:t>
            </a:r>
          </a:p>
          <a:p>
            <a:r>
              <a:rPr lang="en-US" sz="2800" dirty="0"/>
              <a:t>In the temple:</a:t>
            </a:r>
          </a:p>
          <a:p>
            <a:pPr marL="914400" lvl="1" indent="-457200">
              <a:buFont typeface="Wingdings" panose="05000000000000000000" pitchFamily="2" charset="2"/>
              <a:buChar char="Ø"/>
            </a:pPr>
            <a:r>
              <a:rPr lang="en-US" sz="2400" dirty="0"/>
              <a:t>“The Spirit of the Lord is upon Me”</a:t>
            </a:r>
          </a:p>
          <a:p>
            <a:pPr marL="914400" lvl="1" indent="-457200">
              <a:buFont typeface="Wingdings" panose="05000000000000000000" pitchFamily="2" charset="2"/>
              <a:buChar char="Ø"/>
            </a:pPr>
            <a:r>
              <a:rPr lang="en-US" sz="2400" dirty="0"/>
              <a:t>He began to say to them, “Today this Scripture has been fulfilled in your hearing.”</a:t>
            </a:r>
          </a:p>
        </p:txBody>
      </p:sp>
      <p:sp>
        <p:nvSpPr>
          <p:cNvPr id="4" name="Rectangle 3">
            <a:extLst>
              <a:ext uri="{FF2B5EF4-FFF2-40B4-BE49-F238E27FC236}">
                <a16:creationId xmlns:a16="http://schemas.microsoft.com/office/drawing/2014/main" id="{F27BD37E-AE9D-4D01-AB41-2737E70CD4C3}"/>
              </a:ext>
            </a:extLst>
          </p:cNvPr>
          <p:cNvSpPr/>
          <p:nvPr/>
        </p:nvSpPr>
        <p:spPr>
          <a:xfrm>
            <a:off x="1920089" y="5022133"/>
            <a:ext cx="9567810" cy="144655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latin typeface="Times New Roman" panose="02020603050405020304" pitchFamily="18" charset="0"/>
                <a:ea typeface="Calibri" panose="020F0502020204030204" pitchFamily="34" charset="0"/>
              </a:rPr>
              <a:t>If you want to know who Isaiah was writing about, he was writing about me</a:t>
            </a:r>
            <a:endParaRPr lang="en-US" sz="4400" b="1" dirty="0">
              <a:ln/>
              <a:solidFill>
                <a:schemeClr val="accent4"/>
              </a:solidFill>
            </a:endParaRPr>
          </a:p>
        </p:txBody>
      </p:sp>
    </p:spTree>
    <p:extLst>
      <p:ext uri="{BB962C8B-B14F-4D97-AF65-F5344CB8AC3E}">
        <p14:creationId xmlns:p14="http://schemas.microsoft.com/office/powerpoint/2010/main" val="34754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par>
                          <p:cTn id="11" fill="hold">
                            <p:stCondLst>
                              <p:cond delay="500"/>
                            </p:stCondLst>
                            <p:childTnLst>
                              <p:par>
                                <p:cTn id="12" presetID="53" presetClass="entr" presetSubtype="16"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8CC5-59AB-4DDD-B0E5-FB342B1F6F83}"/>
              </a:ext>
            </a:extLst>
          </p:cNvPr>
          <p:cNvSpPr>
            <a:spLocks noGrp="1"/>
          </p:cNvSpPr>
          <p:nvPr>
            <p:ph type="title"/>
          </p:nvPr>
        </p:nvSpPr>
        <p:spPr>
          <a:xfrm>
            <a:off x="1600200" y="548640"/>
            <a:ext cx="8911687" cy="1280890"/>
          </a:xfrm>
        </p:spPr>
        <p:txBody>
          <a:bodyPr>
            <a:normAutofit/>
          </a:bodyPr>
          <a:lstStyle/>
          <a:p>
            <a:r>
              <a:rPr lang="en-US" sz="4800" b="1" dirty="0"/>
              <a:t>Old Testament verification</a:t>
            </a:r>
          </a:p>
        </p:txBody>
      </p:sp>
      <p:sp>
        <p:nvSpPr>
          <p:cNvPr id="3" name="Content Placeholder 2">
            <a:extLst>
              <a:ext uri="{FF2B5EF4-FFF2-40B4-BE49-F238E27FC236}">
                <a16:creationId xmlns:a16="http://schemas.microsoft.com/office/drawing/2014/main" id="{9B5C10DD-2814-470A-A3E3-A64A37DDA25A}"/>
              </a:ext>
            </a:extLst>
          </p:cNvPr>
          <p:cNvSpPr>
            <a:spLocks noGrp="1"/>
          </p:cNvSpPr>
          <p:nvPr>
            <p:ph idx="1"/>
          </p:nvPr>
        </p:nvSpPr>
        <p:spPr>
          <a:xfrm>
            <a:off x="2053651" y="1540188"/>
            <a:ext cx="9773587" cy="5040493"/>
          </a:xfrm>
        </p:spPr>
        <p:txBody>
          <a:bodyPr>
            <a:noAutofit/>
          </a:bodyPr>
          <a:lstStyle/>
          <a:p>
            <a:r>
              <a:rPr lang="en-US" sz="2600" dirty="0"/>
              <a:t>“Abraham rejoiced to see my day” (John 8:56)</a:t>
            </a:r>
          </a:p>
          <a:p>
            <a:pPr marL="914400" lvl="1" indent="-457200">
              <a:buFont typeface="Wingdings" panose="05000000000000000000" pitchFamily="2" charset="2"/>
              <a:buChar char="Ø"/>
            </a:pPr>
            <a:r>
              <a:rPr lang="en-US" sz="2200" dirty="0"/>
              <a:t>“Before Abraham was, I am” (John 8:58)</a:t>
            </a:r>
          </a:p>
          <a:p>
            <a:r>
              <a:rPr lang="en-US" sz="2600" dirty="0"/>
              <a:t>“For if you believed Moses, you would believe Me, for </a:t>
            </a:r>
            <a:r>
              <a:rPr lang="en-US" sz="2600" u="sng" dirty="0"/>
              <a:t>he wrote about Me</a:t>
            </a:r>
            <a:r>
              <a:rPr lang="en-US" sz="2600" dirty="0"/>
              <a:t>” (John 5:46)</a:t>
            </a:r>
          </a:p>
          <a:p>
            <a:r>
              <a:rPr lang="en-US" sz="2600" dirty="0"/>
              <a:t>With two on the road to Emmaus, Jesus opened the Scriptures about the things concerning himself </a:t>
            </a:r>
          </a:p>
          <a:p>
            <a:r>
              <a:rPr lang="en-US" sz="2600" dirty="0"/>
              <a:t>On one occasion, Jesus said, “Blessed are </a:t>
            </a:r>
            <a:r>
              <a:rPr lang="en-US" sz="2600" b="1" dirty="0"/>
              <a:t>your eyes for they see</a:t>
            </a:r>
            <a:r>
              <a:rPr lang="en-US" sz="2600" dirty="0"/>
              <a:t> and </a:t>
            </a:r>
            <a:r>
              <a:rPr lang="en-US" sz="2600" b="1" dirty="0"/>
              <a:t>your ears for they hear</a:t>
            </a:r>
            <a:r>
              <a:rPr lang="en-US" sz="2600" dirty="0"/>
              <a:t>” (Matthew 13:16)</a:t>
            </a:r>
          </a:p>
          <a:p>
            <a:pPr marL="914400" lvl="1" indent="-457200">
              <a:buFont typeface="Wingdings" panose="05000000000000000000" pitchFamily="2" charset="2"/>
              <a:buChar char="Ø"/>
            </a:pPr>
            <a:r>
              <a:rPr lang="en-US" sz="2200" dirty="0"/>
              <a:t>“Many prophets and righteous men desired (Had a </a:t>
            </a:r>
            <a:r>
              <a:rPr lang="en-US" sz="2200" b="1" u="sng" dirty="0"/>
              <a:t>passion</a:t>
            </a:r>
            <a:r>
              <a:rPr lang="en-US" sz="2200" dirty="0"/>
              <a:t> to see) to see what you see … </a:t>
            </a:r>
            <a:r>
              <a:rPr lang="en-US" sz="2200" i="1" dirty="0"/>
              <a:t>and to hear what you hear” </a:t>
            </a:r>
            <a:r>
              <a:rPr lang="en-US" sz="2200" dirty="0"/>
              <a:t>(Matthew 13:17)</a:t>
            </a:r>
          </a:p>
        </p:txBody>
      </p:sp>
    </p:spTree>
    <p:extLst>
      <p:ext uri="{BB962C8B-B14F-4D97-AF65-F5344CB8AC3E}">
        <p14:creationId xmlns:p14="http://schemas.microsoft.com/office/powerpoint/2010/main" val="11547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478E-EB8D-4271-9DDD-989973F6026F}"/>
              </a:ext>
            </a:extLst>
          </p:cNvPr>
          <p:cNvSpPr>
            <a:spLocks noGrp="1"/>
          </p:cNvSpPr>
          <p:nvPr>
            <p:ph type="title"/>
          </p:nvPr>
        </p:nvSpPr>
        <p:spPr>
          <a:xfrm>
            <a:off x="1600200" y="548640"/>
            <a:ext cx="8911687" cy="828141"/>
          </a:xfrm>
        </p:spPr>
        <p:txBody>
          <a:bodyPr>
            <a:normAutofit/>
          </a:bodyPr>
          <a:lstStyle/>
          <a:p>
            <a:r>
              <a:rPr lang="en-US" sz="4800" b="1" dirty="0"/>
              <a:t>Fulfillment of all Prophecy</a:t>
            </a:r>
          </a:p>
        </p:txBody>
      </p:sp>
      <p:sp>
        <p:nvSpPr>
          <p:cNvPr id="3" name="Content Placeholder 2">
            <a:extLst>
              <a:ext uri="{FF2B5EF4-FFF2-40B4-BE49-F238E27FC236}">
                <a16:creationId xmlns:a16="http://schemas.microsoft.com/office/drawing/2014/main" id="{EAE64156-22DD-477F-A43F-754027054E28}"/>
              </a:ext>
            </a:extLst>
          </p:cNvPr>
          <p:cNvSpPr>
            <a:spLocks noGrp="1"/>
          </p:cNvSpPr>
          <p:nvPr>
            <p:ph idx="1"/>
          </p:nvPr>
        </p:nvSpPr>
        <p:spPr>
          <a:xfrm>
            <a:off x="2589212" y="1634198"/>
            <a:ext cx="8915400" cy="1280889"/>
          </a:xfrm>
        </p:spPr>
        <p:txBody>
          <a:bodyPr>
            <a:normAutofit/>
          </a:bodyPr>
          <a:lstStyle/>
          <a:p>
            <a:pPr marL="0" indent="0" algn="ctr">
              <a:buNone/>
            </a:pPr>
            <a:r>
              <a:rPr lang="en-US" sz="3600" dirty="0"/>
              <a:t>It was in and with his coming that the kingdom of God had arrived</a:t>
            </a:r>
          </a:p>
        </p:txBody>
      </p:sp>
      <p:sp>
        <p:nvSpPr>
          <p:cNvPr id="7" name="Freeform: Shape 6">
            <a:extLst>
              <a:ext uri="{FF2B5EF4-FFF2-40B4-BE49-F238E27FC236}">
                <a16:creationId xmlns:a16="http://schemas.microsoft.com/office/drawing/2014/main" id="{D85AF3F4-96A7-4A73-B21D-F21D197701C4}"/>
              </a:ext>
            </a:extLst>
          </p:cNvPr>
          <p:cNvSpPr/>
          <p:nvPr/>
        </p:nvSpPr>
        <p:spPr>
          <a:xfrm>
            <a:off x="4315354" y="5236709"/>
            <a:ext cx="1808663" cy="1149483"/>
          </a:xfrm>
          <a:custGeom>
            <a:avLst/>
            <a:gdLst>
              <a:gd name="connsiteX0" fmla="*/ 0 w 1808663"/>
              <a:gd name="connsiteY0" fmla="*/ 0 h 1116682"/>
              <a:gd name="connsiteX1" fmla="*/ 1808663 w 1808663"/>
              <a:gd name="connsiteY1" fmla="*/ 0 h 1116682"/>
              <a:gd name="connsiteX2" fmla="*/ 1808663 w 1808663"/>
              <a:gd name="connsiteY2" fmla="*/ 1116682 h 1116682"/>
              <a:gd name="connsiteX3" fmla="*/ 0 w 1808663"/>
              <a:gd name="connsiteY3" fmla="*/ 1116682 h 1116682"/>
              <a:gd name="connsiteX4" fmla="*/ 0 w 1808663"/>
              <a:gd name="connsiteY4" fmla="*/ 0 h 111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63" h="1116682">
                <a:moveTo>
                  <a:pt x="0" y="0"/>
                </a:moveTo>
                <a:lnTo>
                  <a:pt x="1808663" y="0"/>
                </a:lnTo>
                <a:lnTo>
                  <a:pt x="1808663" y="1116682"/>
                </a:lnTo>
                <a:lnTo>
                  <a:pt x="0" y="11166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converging streams of prophecy</a:t>
            </a:r>
          </a:p>
        </p:txBody>
      </p:sp>
      <p:grpSp>
        <p:nvGrpSpPr>
          <p:cNvPr id="30" name="Group 29">
            <a:extLst>
              <a:ext uri="{FF2B5EF4-FFF2-40B4-BE49-F238E27FC236}">
                <a16:creationId xmlns:a16="http://schemas.microsoft.com/office/drawing/2014/main" id="{DE5568AA-9561-40D9-8356-476E17D37F2E}"/>
              </a:ext>
            </a:extLst>
          </p:cNvPr>
          <p:cNvGrpSpPr/>
          <p:nvPr/>
        </p:nvGrpSpPr>
        <p:grpSpPr>
          <a:xfrm>
            <a:off x="4212589" y="3189156"/>
            <a:ext cx="4860679" cy="1848248"/>
            <a:chOff x="4212589" y="3428999"/>
            <a:chExt cx="4860679" cy="1848248"/>
          </a:xfrm>
        </p:grpSpPr>
        <p:sp>
          <p:nvSpPr>
            <p:cNvPr id="6" name="Freeform: Shape 5">
              <a:extLst>
                <a:ext uri="{FF2B5EF4-FFF2-40B4-BE49-F238E27FC236}">
                  <a16:creationId xmlns:a16="http://schemas.microsoft.com/office/drawing/2014/main" id="{85A1CCA2-FC8B-40C6-9771-B838095DFFE5}"/>
                </a:ext>
              </a:extLst>
            </p:cNvPr>
            <p:cNvSpPr/>
            <p:nvPr/>
          </p:nvSpPr>
          <p:spPr>
            <a:xfrm>
              <a:off x="4315354" y="4092472"/>
              <a:ext cx="1808663" cy="613544"/>
            </a:xfrm>
            <a:custGeom>
              <a:avLst/>
              <a:gdLst>
                <a:gd name="connsiteX0" fmla="*/ 0 w 1808663"/>
                <a:gd name="connsiteY0" fmla="*/ 0 h 596036"/>
                <a:gd name="connsiteX1" fmla="*/ 1808663 w 1808663"/>
                <a:gd name="connsiteY1" fmla="*/ 0 h 596036"/>
                <a:gd name="connsiteX2" fmla="*/ 1808663 w 1808663"/>
                <a:gd name="connsiteY2" fmla="*/ 596036 h 596036"/>
                <a:gd name="connsiteX3" fmla="*/ 0 w 1808663"/>
                <a:gd name="connsiteY3" fmla="*/ 596036 h 596036"/>
                <a:gd name="connsiteX4" fmla="*/ 0 w 1808663"/>
                <a:gd name="connsiteY4" fmla="*/ 0 h 596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63" h="596036">
                  <a:moveTo>
                    <a:pt x="0" y="0"/>
                  </a:moveTo>
                  <a:lnTo>
                    <a:pt x="1808663" y="0"/>
                  </a:lnTo>
                  <a:lnTo>
                    <a:pt x="1808663" y="596036"/>
                  </a:lnTo>
                  <a:lnTo>
                    <a:pt x="0" y="5960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Prophets</a:t>
              </a:r>
            </a:p>
          </p:txBody>
        </p:sp>
        <p:sp>
          <p:nvSpPr>
            <p:cNvPr id="8" name="Oval 7">
              <a:extLst>
                <a:ext uri="{FF2B5EF4-FFF2-40B4-BE49-F238E27FC236}">
                  <a16:creationId xmlns:a16="http://schemas.microsoft.com/office/drawing/2014/main" id="{C24A5E19-F8B6-4675-BB4A-A0C9D0D1ACD1}"/>
                </a:ext>
              </a:extLst>
            </p:cNvPr>
            <p:cNvSpPr/>
            <p:nvPr/>
          </p:nvSpPr>
          <p:spPr>
            <a:xfrm>
              <a:off x="4313299" y="3905871"/>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B8DE1662-EC09-4E4C-8FDF-CECA2F37CB80}"/>
                </a:ext>
              </a:extLst>
            </p:cNvPr>
            <p:cNvSpPr/>
            <p:nvPr/>
          </p:nvSpPr>
          <p:spPr>
            <a:xfrm>
              <a:off x="4414008" y="3698535"/>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A50EC699-C4B5-4E7D-8EE1-50C0DD71ECD7}"/>
                </a:ext>
              </a:extLst>
            </p:cNvPr>
            <p:cNvSpPr/>
            <p:nvPr/>
          </p:nvSpPr>
          <p:spPr>
            <a:xfrm>
              <a:off x="4655711" y="3740003"/>
              <a:ext cx="226082" cy="2327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8C2A61F5-4541-476C-9498-E07D30EC8055}"/>
                </a:ext>
              </a:extLst>
            </p:cNvPr>
            <p:cNvSpPr/>
            <p:nvPr/>
          </p:nvSpPr>
          <p:spPr>
            <a:xfrm>
              <a:off x="4857131" y="3511933"/>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CECBE478-1D1F-4187-9525-8B8A3F393BB9}"/>
                </a:ext>
              </a:extLst>
            </p:cNvPr>
            <p:cNvSpPr/>
            <p:nvPr/>
          </p:nvSpPr>
          <p:spPr>
            <a:xfrm>
              <a:off x="5118976" y="3428999"/>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18CC3F9D-D9F1-4BD9-B79B-E335F664A42B}"/>
                </a:ext>
              </a:extLst>
            </p:cNvPr>
            <p:cNvSpPr/>
            <p:nvPr/>
          </p:nvSpPr>
          <p:spPr>
            <a:xfrm>
              <a:off x="5441247" y="3574133"/>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E8985D90-9B3B-4008-8FA4-34E11BB57D59}"/>
                </a:ext>
              </a:extLst>
            </p:cNvPr>
            <p:cNvSpPr/>
            <p:nvPr/>
          </p:nvSpPr>
          <p:spPr>
            <a:xfrm>
              <a:off x="5642666" y="3677802"/>
              <a:ext cx="226082" cy="2327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000047F9-B542-4F48-9242-9EB5A66EABEF}"/>
                </a:ext>
              </a:extLst>
            </p:cNvPr>
            <p:cNvSpPr/>
            <p:nvPr/>
          </p:nvSpPr>
          <p:spPr>
            <a:xfrm>
              <a:off x="5924653" y="3905871"/>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007C33D8-5A19-44E5-85B1-2B2A1FFD0298}"/>
                </a:ext>
              </a:extLst>
            </p:cNvPr>
            <p:cNvSpPr/>
            <p:nvPr/>
          </p:nvSpPr>
          <p:spPr>
            <a:xfrm>
              <a:off x="6045505" y="4133940"/>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0EDFFCC8-BFBC-49BF-A9C2-E07C67674FA9}"/>
                </a:ext>
              </a:extLst>
            </p:cNvPr>
            <p:cNvSpPr/>
            <p:nvPr/>
          </p:nvSpPr>
          <p:spPr>
            <a:xfrm>
              <a:off x="4998124" y="3698535"/>
              <a:ext cx="369953" cy="3808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70069114-094E-4DF6-8AB3-3AC28BAE6121}"/>
                </a:ext>
              </a:extLst>
            </p:cNvPr>
            <p:cNvSpPr/>
            <p:nvPr/>
          </p:nvSpPr>
          <p:spPr>
            <a:xfrm>
              <a:off x="4212589" y="4486411"/>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A835F641-AE1E-43B5-A70D-1F01483C469F}"/>
                </a:ext>
              </a:extLst>
            </p:cNvPr>
            <p:cNvSpPr/>
            <p:nvPr/>
          </p:nvSpPr>
          <p:spPr>
            <a:xfrm>
              <a:off x="4333440" y="4673013"/>
              <a:ext cx="226082" cy="2327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C4AFB018-280B-4619-A0BC-1DB7CE17D418}"/>
                </a:ext>
              </a:extLst>
            </p:cNvPr>
            <p:cNvSpPr/>
            <p:nvPr/>
          </p:nvSpPr>
          <p:spPr>
            <a:xfrm>
              <a:off x="4635569" y="4838881"/>
              <a:ext cx="328847" cy="3385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B650DA81-ABF0-4005-80D0-33B6E64DC934}"/>
                </a:ext>
              </a:extLst>
            </p:cNvPr>
            <p:cNvSpPr/>
            <p:nvPr/>
          </p:nvSpPr>
          <p:spPr>
            <a:xfrm>
              <a:off x="5058550" y="5108418"/>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3411FA44-63BC-439F-AB93-51629656FAC6}"/>
                </a:ext>
              </a:extLst>
            </p:cNvPr>
            <p:cNvSpPr/>
            <p:nvPr/>
          </p:nvSpPr>
          <p:spPr>
            <a:xfrm>
              <a:off x="5139118" y="4838881"/>
              <a:ext cx="226082" cy="2327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3C30C0BD-03FB-4D09-8C91-54BD615FBDDA}"/>
                </a:ext>
              </a:extLst>
            </p:cNvPr>
            <p:cNvSpPr/>
            <p:nvPr/>
          </p:nvSpPr>
          <p:spPr>
            <a:xfrm>
              <a:off x="5340537" y="5129151"/>
              <a:ext cx="143870" cy="148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744D5D19-2002-4B26-A8F2-5CCC4CE8C383}"/>
                </a:ext>
              </a:extLst>
            </p:cNvPr>
            <p:cNvSpPr/>
            <p:nvPr/>
          </p:nvSpPr>
          <p:spPr>
            <a:xfrm>
              <a:off x="5521815" y="4797414"/>
              <a:ext cx="328847" cy="3385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217C49EB-DC4A-449E-8D13-ACD6907B0F6A}"/>
                </a:ext>
              </a:extLst>
            </p:cNvPr>
            <p:cNvSpPr/>
            <p:nvPr/>
          </p:nvSpPr>
          <p:spPr>
            <a:xfrm>
              <a:off x="5964937" y="4714481"/>
              <a:ext cx="226082" cy="23272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rrow: Chevron 25">
              <a:extLst>
                <a:ext uri="{FF2B5EF4-FFF2-40B4-BE49-F238E27FC236}">
                  <a16:creationId xmlns:a16="http://schemas.microsoft.com/office/drawing/2014/main" id="{A654D5EF-43F5-46F7-9398-C591CA6A0BAD}"/>
                </a:ext>
              </a:extLst>
            </p:cNvPr>
            <p:cNvSpPr/>
            <p:nvPr/>
          </p:nvSpPr>
          <p:spPr>
            <a:xfrm>
              <a:off x="6191020" y="3739658"/>
              <a:ext cx="663973" cy="1304831"/>
            </a:xfrm>
            <a:prstGeom prst="chevron">
              <a:avLst>
                <a:gd name="adj" fmla="val 62310"/>
              </a:avLst>
            </a:prstGeom>
            <a:solidFill>
              <a:srgbClr val="7A5673"/>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7" name="Arrow: Chevron 26">
              <a:extLst>
                <a:ext uri="{FF2B5EF4-FFF2-40B4-BE49-F238E27FC236}">
                  <a16:creationId xmlns:a16="http://schemas.microsoft.com/office/drawing/2014/main" id="{906A9813-375F-481B-83E9-A8B012FA8F24}"/>
                </a:ext>
              </a:extLst>
            </p:cNvPr>
            <p:cNvSpPr/>
            <p:nvPr/>
          </p:nvSpPr>
          <p:spPr>
            <a:xfrm>
              <a:off x="6734271" y="3739658"/>
              <a:ext cx="663973" cy="1304831"/>
            </a:xfrm>
            <a:prstGeom prst="chevron">
              <a:avLst>
                <a:gd name="adj" fmla="val 62310"/>
              </a:avLst>
            </a:prstGeom>
            <a:solidFill>
              <a:srgbClr val="7A5673"/>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6D17527C-865C-4CB1-9B8E-B6258B066E14}"/>
                </a:ext>
              </a:extLst>
            </p:cNvPr>
            <p:cNvSpPr/>
            <p:nvPr/>
          </p:nvSpPr>
          <p:spPr>
            <a:xfrm>
              <a:off x="7534057" y="3647089"/>
              <a:ext cx="1539211" cy="1584423"/>
            </a:xfrm>
            <a:custGeom>
              <a:avLst/>
              <a:gdLst>
                <a:gd name="connsiteX0" fmla="*/ 0 w 1539211"/>
                <a:gd name="connsiteY0" fmla="*/ 769606 h 1539211"/>
                <a:gd name="connsiteX1" fmla="*/ 769606 w 1539211"/>
                <a:gd name="connsiteY1" fmla="*/ 0 h 1539211"/>
                <a:gd name="connsiteX2" fmla="*/ 1539212 w 1539211"/>
                <a:gd name="connsiteY2" fmla="*/ 769606 h 1539211"/>
                <a:gd name="connsiteX3" fmla="*/ 769606 w 1539211"/>
                <a:gd name="connsiteY3" fmla="*/ 1539212 h 1539211"/>
                <a:gd name="connsiteX4" fmla="*/ 0 w 1539211"/>
                <a:gd name="connsiteY4" fmla="*/ 769606 h 153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11" h="1539211">
                  <a:moveTo>
                    <a:pt x="0" y="769606"/>
                  </a:moveTo>
                  <a:cubicBezTo>
                    <a:pt x="0" y="344564"/>
                    <a:pt x="344564" y="0"/>
                    <a:pt x="769606" y="0"/>
                  </a:cubicBezTo>
                  <a:cubicBezTo>
                    <a:pt x="1194648" y="0"/>
                    <a:pt x="1539212" y="344564"/>
                    <a:pt x="1539212" y="769606"/>
                  </a:cubicBezTo>
                  <a:cubicBezTo>
                    <a:pt x="1539212" y="1194648"/>
                    <a:pt x="1194648" y="1539212"/>
                    <a:pt x="769606" y="1539212"/>
                  </a:cubicBezTo>
                  <a:cubicBezTo>
                    <a:pt x="344564" y="1539212"/>
                    <a:pt x="0" y="1194648"/>
                    <a:pt x="0" y="769606"/>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412" tIns="225412" rIns="225412" bIns="225412" numCol="1" spcCol="1270" anchor="ctr" anchorCtr="0">
              <a:noAutofit/>
            </a:bodyPr>
            <a:lstStyle/>
            <a:p>
              <a:pPr marL="0" lvl="0" indent="0" algn="ctr" defTabSz="1422400">
                <a:lnSpc>
                  <a:spcPct val="90000"/>
                </a:lnSpc>
                <a:spcBef>
                  <a:spcPct val="0"/>
                </a:spcBef>
                <a:spcAft>
                  <a:spcPct val="35000"/>
                </a:spcAft>
                <a:buNone/>
              </a:pPr>
              <a:r>
                <a:rPr lang="en-US" sz="3200" kern="1200" dirty="0"/>
                <a:t>Jesus</a:t>
              </a:r>
            </a:p>
          </p:txBody>
        </p:sp>
      </p:grpSp>
      <p:sp>
        <p:nvSpPr>
          <p:cNvPr id="29" name="Freeform: Shape 28">
            <a:extLst>
              <a:ext uri="{FF2B5EF4-FFF2-40B4-BE49-F238E27FC236}">
                <a16:creationId xmlns:a16="http://schemas.microsoft.com/office/drawing/2014/main" id="{6BB99B14-AF78-4985-9901-C2DFD8161E78}"/>
              </a:ext>
            </a:extLst>
          </p:cNvPr>
          <p:cNvSpPr/>
          <p:nvPr/>
        </p:nvSpPr>
        <p:spPr>
          <a:xfrm>
            <a:off x="7398244" y="5207111"/>
            <a:ext cx="1810836" cy="1149483"/>
          </a:xfrm>
          <a:custGeom>
            <a:avLst/>
            <a:gdLst>
              <a:gd name="connsiteX0" fmla="*/ 0 w 1810836"/>
              <a:gd name="connsiteY0" fmla="*/ 0 h 1116682"/>
              <a:gd name="connsiteX1" fmla="*/ 1810836 w 1810836"/>
              <a:gd name="connsiteY1" fmla="*/ 0 h 1116682"/>
              <a:gd name="connsiteX2" fmla="*/ 1810836 w 1810836"/>
              <a:gd name="connsiteY2" fmla="*/ 1116682 h 1116682"/>
              <a:gd name="connsiteX3" fmla="*/ 0 w 1810836"/>
              <a:gd name="connsiteY3" fmla="*/ 1116682 h 1116682"/>
              <a:gd name="connsiteX4" fmla="*/ 0 w 1810836"/>
              <a:gd name="connsiteY4" fmla="*/ 0 h 111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836" h="1116682">
                <a:moveTo>
                  <a:pt x="0" y="0"/>
                </a:moveTo>
                <a:lnTo>
                  <a:pt x="1810836" y="0"/>
                </a:lnTo>
                <a:lnTo>
                  <a:pt x="1810836" y="1116682"/>
                </a:lnTo>
                <a:lnTo>
                  <a:pt x="0" y="11166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found their climax and conclusion in Jesus</a:t>
            </a:r>
          </a:p>
        </p:txBody>
      </p:sp>
      <p:grpSp>
        <p:nvGrpSpPr>
          <p:cNvPr id="43" name="Group 42">
            <a:extLst>
              <a:ext uri="{FF2B5EF4-FFF2-40B4-BE49-F238E27FC236}">
                <a16:creationId xmlns:a16="http://schemas.microsoft.com/office/drawing/2014/main" id="{2CF2A738-FA0B-4201-AC55-C200752A962F}"/>
              </a:ext>
            </a:extLst>
          </p:cNvPr>
          <p:cNvGrpSpPr/>
          <p:nvPr/>
        </p:nvGrpSpPr>
        <p:grpSpPr>
          <a:xfrm>
            <a:off x="9173383" y="4783504"/>
            <a:ext cx="2877009" cy="1033877"/>
            <a:chOff x="9192725" y="5442072"/>
            <a:chExt cx="2877009" cy="1033877"/>
          </a:xfrm>
        </p:grpSpPr>
        <p:cxnSp>
          <p:nvCxnSpPr>
            <p:cNvPr id="31" name="Straight Arrow Connector 30">
              <a:extLst>
                <a:ext uri="{FF2B5EF4-FFF2-40B4-BE49-F238E27FC236}">
                  <a16:creationId xmlns:a16="http://schemas.microsoft.com/office/drawing/2014/main" id="{47C95C9E-418D-4F52-8089-A86F548E2DEB}"/>
                </a:ext>
              </a:extLst>
            </p:cNvPr>
            <p:cNvCxnSpPr>
              <a:cxnSpLocks/>
            </p:cNvCxnSpPr>
            <p:nvPr/>
          </p:nvCxnSpPr>
          <p:spPr>
            <a:xfrm flipV="1">
              <a:off x="9192725" y="6068279"/>
              <a:ext cx="559607" cy="4017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55C6BCD-1162-445F-85F3-17AE9E3B24BF}"/>
                </a:ext>
              </a:extLst>
            </p:cNvPr>
            <p:cNvSpPr/>
            <p:nvPr/>
          </p:nvSpPr>
          <p:spPr>
            <a:xfrm>
              <a:off x="9658496" y="5442072"/>
              <a:ext cx="2411238" cy="584775"/>
            </a:xfrm>
            <a:prstGeom prst="rect">
              <a:avLst/>
            </a:prstGeom>
          </p:spPr>
          <p:txBody>
            <a:bodyPr wrap="none">
              <a:spAutoFit/>
            </a:bodyPr>
            <a:lstStyle/>
            <a:p>
              <a:r>
                <a:rPr lang="en-US" sz="3200" b="1" dirty="0">
                  <a:solidFill>
                    <a:srgbClr val="FF0000"/>
                  </a:solidFill>
                </a:rPr>
                <a:t>Conclusion</a:t>
              </a:r>
            </a:p>
          </p:txBody>
        </p:sp>
        <p:sp>
          <p:nvSpPr>
            <p:cNvPr id="37" name="Rectangle 36">
              <a:extLst>
                <a:ext uri="{FF2B5EF4-FFF2-40B4-BE49-F238E27FC236}">
                  <a16:creationId xmlns:a16="http://schemas.microsoft.com/office/drawing/2014/main" id="{7941E44F-F066-44AB-9317-E2982B45878F}"/>
                </a:ext>
              </a:extLst>
            </p:cNvPr>
            <p:cNvSpPr/>
            <p:nvPr/>
          </p:nvSpPr>
          <p:spPr>
            <a:xfrm>
              <a:off x="9848452" y="6014284"/>
              <a:ext cx="2031325" cy="461665"/>
            </a:xfrm>
            <a:prstGeom prst="rect">
              <a:avLst/>
            </a:prstGeom>
          </p:spPr>
          <p:txBody>
            <a:bodyPr wrap="none">
              <a:spAutoFit/>
            </a:bodyPr>
            <a:lstStyle/>
            <a:p>
              <a:r>
                <a:rPr lang="en-US" sz="2400" b="1" dirty="0">
                  <a:solidFill>
                    <a:srgbClr val="FF0000"/>
                  </a:solidFill>
                </a:rPr>
                <a:t>It is Finished!</a:t>
              </a:r>
              <a:endParaRPr lang="en-US" sz="3200" b="1" dirty="0">
                <a:solidFill>
                  <a:srgbClr val="FF0000"/>
                </a:solidFill>
              </a:endParaRPr>
            </a:p>
          </p:txBody>
        </p:sp>
      </p:grpSp>
      <p:grpSp>
        <p:nvGrpSpPr>
          <p:cNvPr id="41" name="Group 40">
            <a:extLst>
              <a:ext uri="{FF2B5EF4-FFF2-40B4-BE49-F238E27FC236}">
                <a16:creationId xmlns:a16="http://schemas.microsoft.com/office/drawing/2014/main" id="{E6D5BB7F-6EE5-4AF5-9575-EFB8FC87A6FD}"/>
              </a:ext>
            </a:extLst>
          </p:cNvPr>
          <p:cNvGrpSpPr/>
          <p:nvPr/>
        </p:nvGrpSpPr>
        <p:grpSpPr>
          <a:xfrm>
            <a:off x="8500769" y="3447688"/>
            <a:ext cx="3122961" cy="1776114"/>
            <a:chOff x="8500769" y="3447688"/>
            <a:chExt cx="3122961" cy="1776114"/>
          </a:xfrm>
        </p:grpSpPr>
        <p:cxnSp>
          <p:nvCxnSpPr>
            <p:cNvPr id="5" name="Straight Arrow Connector 4">
              <a:extLst>
                <a:ext uri="{FF2B5EF4-FFF2-40B4-BE49-F238E27FC236}">
                  <a16:creationId xmlns:a16="http://schemas.microsoft.com/office/drawing/2014/main" id="{ABC342C0-DA8B-4A2C-AB1E-2665CBC618DF}"/>
                </a:ext>
              </a:extLst>
            </p:cNvPr>
            <p:cNvCxnSpPr>
              <a:cxnSpLocks/>
            </p:cNvCxnSpPr>
            <p:nvPr/>
          </p:nvCxnSpPr>
          <p:spPr>
            <a:xfrm flipV="1">
              <a:off x="8500769" y="3682923"/>
              <a:ext cx="1251563" cy="15408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9D46900-176A-4D2C-92B9-D36BEFC333E0}"/>
                </a:ext>
              </a:extLst>
            </p:cNvPr>
            <p:cNvSpPr/>
            <p:nvPr/>
          </p:nvSpPr>
          <p:spPr>
            <a:xfrm>
              <a:off x="9752332" y="3447688"/>
              <a:ext cx="1587294" cy="584775"/>
            </a:xfrm>
            <a:prstGeom prst="rect">
              <a:avLst/>
            </a:prstGeom>
          </p:spPr>
          <p:txBody>
            <a:bodyPr wrap="square">
              <a:spAutoFit/>
            </a:bodyPr>
            <a:lstStyle/>
            <a:p>
              <a:r>
                <a:rPr lang="en-US" sz="3200" b="1" dirty="0">
                  <a:solidFill>
                    <a:srgbClr val="FF0000"/>
                  </a:solidFill>
                </a:rPr>
                <a:t>Climax</a:t>
              </a:r>
            </a:p>
          </p:txBody>
        </p:sp>
        <p:sp>
          <p:nvSpPr>
            <p:cNvPr id="38" name="Rectangle 37">
              <a:extLst>
                <a:ext uri="{FF2B5EF4-FFF2-40B4-BE49-F238E27FC236}">
                  <a16:creationId xmlns:a16="http://schemas.microsoft.com/office/drawing/2014/main" id="{094C7D5A-5164-4132-8461-697BD0DC4BDD}"/>
                </a:ext>
              </a:extLst>
            </p:cNvPr>
            <p:cNvSpPr/>
            <p:nvPr/>
          </p:nvSpPr>
          <p:spPr>
            <a:xfrm>
              <a:off x="9400044" y="3991697"/>
              <a:ext cx="2223686" cy="461665"/>
            </a:xfrm>
            <a:prstGeom prst="rect">
              <a:avLst/>
            </a:prstGeom>
          </p:spPr>
          <p:txBody>
            <a:bodyPr wrap="square">
              <a:spAutoFit/>
            </a:bodyPr>
            <a:lstStyle/>
            <a:p>
              <a:r>
                <a:rPr lang="en-US" sz="2400" b="1" dirty="0">
                  <a:solidFill>
                    <a:srgbClr val="FF0000"/>
                  </a:solidFill>
                </a:rPr>
                <a:t>Come to fulfill</a:t>
              </a:r>
            </a:p>
          </p:txBody>
        </p:sp>
      </p:grpSp>
    </p:spTree>
    <p:extLst>
      <p:ext uri="{BB962C8B-B14F-4D97-AF65-F5344CB8AC3E}">
        <p14:creationId xmlns:p14="http://schemas.microsoft.com/office/powerpoint/2010/main" val="38411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000"/>
                                        <p:tgtEl>
                                          <p:spTgt spid="4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7"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8"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1"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63" name="Rectangle 42">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4">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4D4E33">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575804CE-0D2A-4D10-B352-1C24A95CE6B4}"/>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Relationship</a:t>
            </a:r>
          </a:p>
        </p:txBody>
      </p:sp>
      <p:pic>
        <p:nvPicPr>
          <p:cNvPr id="65" name="Picture 6" descr="Lock with a love heart">
            <a:extLst>
              <a:ext uri="{FF2B5EF4-FFF2-40B4-BE49-F238E27FC236}">
                <a16:creationId xmlns:a16="http://schemas.microsoft.com/office/drawing/2014/main" id="{16A9CC03-BAA1-47DA-8633-42F95B627566}"/>
              </a:ext>
            </a:extLst>
          </p:cNvPr>
          <p:cNvPicPr>
            <a:picLocks noChangeAspect="1"/>
          </p:cNvPicPr>
          <p:nvPr/>
        </p:nvPicPr>
        <p:blipFill rotWithShape="1">
          <a:blip r:embed="rId2"/>
          <a:srcRect l="25337" r="24788"/>
          <a:stretch/>
        </p:blipFill>
        <p:spPr>
          <a:xfrm>
            <a:off x="6111242" y="10"/>
            <a:ext cx="6080758" cy="6857990"/>
          </a:xfrm>
          <a:prstGeom prst="rect">
            <a:avLst/>
          </a:prstGeom>
        </p:spPr>
      </p:pic>
      <p:sp>
        <p:nvSpPr>
          <p:cNvPr id="66"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Text Placeholder 4">
            <a:extLst>
              <a:ext uri="{FF2B5EF4-FFF2-40B4-BE49-F238E27FC236}">
                <a16:creationId xmlns:a16="http://schemas.microsoft.com/office/drawing/2014/main" id="{622F91B0-0299-40DA-BB03-7648850BAB80}"/>
              </a:ext>
            </a:extLst>
          </p:cNvPr>
          <p:cNvSpPr>
            <a:spLocks noGrp="1"/>
          </p:cNvSpPr>
          <p:nvPr>
            <p:ph type="body" idx="1"/>
          </p:nvPr>
        </p:nvSpPr>
        <p:spPr>
          <a:xfrm>
            <a:off x="540279" y="5189400"/>
            <a:ext cx="5280460" cy="544260"/>
          </a:xfrm>
        </p:spPr>
        <p:txBody>
          <a:bodyPr vert="horz" lIns="91440" tIns="45720" rIns="91440" bIns="45720" rtlCol="0" anchor="ctr">
            <a:normAutofit/>
          </a:bodyPr>
          <a:lstStyle/>
          <a:p>
            <a:endParaRPr lang="en-US" sz="1600">
              <a:solidFill>
                <a:srgbClr val="FEFFFF"/>
              </a:solidFill>
            </a:endParaRPr>
          </a:p>
        </p:txBody>
      </p:sp>
    </p:spTree>
    <p:extLst>
      <p:ext uri="{BB962C8B-B14F-4D97-AF65-F5344CB8AC3E}">
        <p14:creationId xmlns:p14="http://schemas.microsoft.com/office/powerpoint/2010/main" val="16069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AA7E-F72E-45A8-A2A4-A2CF4D77427A}"/>
              </a:ext>
            </a:extLst>
          </p:cNvPr>
          <p:cNvSpPr>
            <a:spLocks noGrp="1"/>
          </p:cNvSpPr>
          <p:nvPr>
            <p:ph type="title"/>
          </p:nvPr>
        </p:nvSpPr>
        <p:spPr>
          <a:xfrm>
            <a:off x="1600200" y="548640"/>
            <a:ext cx="10088753" cy="1070298"/>
          </a:xfrm>
        </p:spPr>
        <p:txBody>
          <a:bodyPr>
            <a:noAutofit/>
          </a:bodyPr>
          <a:lstStyle/>
          <a:p>
            <a:r>
              <a:rPr lang="en-US" sz="4800" b="1" dirty="0"/>
              <a:t>Relationship – </a:t>
            </a:r>
            <a:r>
              <a:rPr lang="en-US" sz="4800" b="1" u="sng" dirty="0"/>
              <a:t>U</a:t>
            </a:r>
            <a:r>
              <a:rPr lang="en-US" sz="4800" b="1" i="1" u="sng" dirty="0"/>
              <a:t>nique</a:t>
            </a:r>
            <a:r>
              <a:rPr lang="en-US" sz="4800" b="1" dirty="0"/>
              <a:t> Son</a:t>
            </a:r>
            <a:br>
              <a:rPr lang="en-US" sz="4800" b="1" dirty="0"/>
            </a:br>
            <a:endParaRPr lang="en-US" sz="4800" b="1" dirty="0"/>
          </a:p>
        </p:txBody>
      </p:sp>
      <p:sp>
        <p:nvSpPr>
          <p:cNvPr id="3" name="Content Placeholder 2">
            <a:extLst>
              <a:ext uri="{FF2B5EF4-FFF2-40B4-BE49-F238E27FC236}">
                <a16:creationId xmlns:a16="http://schemas.microsoft.com/office/drawing/2014/main" id="{CD53C231-D272-457D-9A4B-5155D136A699}"/>
              </a:ext>
            </a:extLst>
          </p:cNvPr>
          <p:cNvSpPr>
            <a:spLocks noGrp="1"/>
          </p:cNvSpPr>
          <p:nvPr>
            <p:ph idx="1"/>
          </p:nvPr>
        </p:nvSpPr>
        <p:spPr>
          <a:xfrm>
            <a:off x="2280191" y="1618938"/>
            <a:ext cx="9408762" cy="4988228"/>
          </a:xfrm>
        </p:spPr>
        <p:txBody>
          <a:bodyPr>
            <a:normAutofit/>
          </a:bodyPr>
          <a:lstStyle/>
          <a:p>
            <a:pPr>
              <a:lnSpc>
                <a:spcPct val="120000"/>
              </a:lnSpc>
            </a:pPr>
            <a:r>
              <a:rPr lang="en-US" sz="2600" dirty="0"/>
              <a:t>“No one </a:t>
            </a:r>
            <a:r>
              <a:rPr lang="en-US" sz="2600" b="1" u="sng" dirty="0"/>
              <a:t>knows</a:t>
            </a:r>
            <a:r>
              <a:rPr lang="en-US" sz="2600" dirty="0"/>
              <a:t> the Son except (lit. </a:t>
            </a:r>
            <a:r>
              <a:rPr lang="en-US" sz="2600" i="1" dirty="0"/>
              <a:t>if not</a:t>
            </a:r>
            <a:r>
              <a:rPr lang="en-US" sz="2600" dirty="0"/>
              <a:t>) the Father; nor does anyone know the Father except (lit. </a:t>
            </a:r>
            <a:r>
              <a:rPr lang="en-US" sz="2600" i="1" dirty="0"/>
              <a:t>if not</a:t>
            </a:r>
            <a:r>
              <a:rPr lang="en-US" sz="2600" dirty="0"/>
              <a:t>) the Son</a:t>
            </a:r>
            <a:r>
              <a:rPr lang="en-US" sz="2600" i="1" dirty="0"/>
              <a:t>” </a:t>
            </a:r>
            <a:r>
              <a:rPr lang="en-US" sz="2600" dirty="0"/>
              <a:t>(Matthew 11:27; Luke 10:22)</a:t>
            </a:r>
          </a:p>
          <a:p>
            <a:pPr>
              <a:lnSpc>
                <a:spcPct val="120000"/>
              </a:lnSpc>
            </a:pPr>
            <a:r>
              <a:rPr lang="en-US" sz="2600" dirty="0"/>
              <a:t>For the Father </a:t>
            </a:r>
            <a:r>
              <a:rPr lang="en-US" sz="2600" b="1" u="sng" dirty="0"/>
              <a:t>loves</a:t>
            </a:r>
            <a:r>
              <a:rPr lang="en-US" sz="2600" dirty="0"/>
              <a:t> the Son</a:t>
            </a:r>
          </a:p>
          <a:p>
            <a:pPr marL="914400" lvl="1" indent="-457200">
              <a:lnSpc>
                <a:spcPct val="120000"/>
              </a:lnSpc>
              <a:buFont typeface="Wingdings" panose="05000000000000000000" pitchFamily="2" charset="2"/>
              <a:buChar char="Ø"/>
            </a:pPr>
            <a:r>
              <a:rPr lang="en-US" sz="2600" dirty="0"/>
              <a:t>“This is My beloved Son, in whom I am well-pleased” (Matthew 3:17; 17:5)</a:t>
            </a:r>
          </a:p>
          <a:p>
            <a:pPr>
              <a:lnSpc>
                <a:spcPct val="120000"/>
              </a:lnSpc>
            </a:pPr>
            <a:r>
              <a:rPr lang="en-US" sz="2600" dirty="0"/>
              <a:t>Finally, “God so loved the world, that He gave His uniquely begotten Son” (John 3:16)</a:t>
            </a:r>
          </a:p>
          <a:p>
            <a:pPr marL="914400" lvl="1" indent="-457200">
              <a:lnSpc>
                <a:spcPct val="120000"/>
              </a:lnSpc>
              <a:buFont typeface="Wingdings" panose="05000000000000000000" pitchFamily="2" charset="2"/>
              <a:buChar char="Ø"/>
            </a:pPr>
            <a:r>
              <a:rPr lang="en-US" sz="2400" dirty="0"/>
              <a:t>One of </a:t>
            </a:r>
            <a:r>
              <a:rPr lang="en-US" sz="2400"/>
              <a:t>a kind</a:t>
            </a:r>
            <a:endParaRPr lang="en-US" sz="2400" dirty="0"/>
          </a:p>
        </p:txBody>
      </p:sp>
    </p:spTree>
    <p:extLst>
      <p:ext uri="{BB962C8B-B14F-4D97-AF65-F5344CB8AC3E}">
        <p14:creationId xmlns:p14="http://schemas.microsoft.com/office/powerpoint/2010/main" val="4375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87C9-912E-45D4-A994-437556BE9B14}"/>
              </a:ext>
            </a:extLst>
          </p:cNvPr>
          <p:cNvSpPr>
            <a:spLocks noGrp="1"/>
          </p:cNvSpPr>
          <p:nvPr>
            <p:ph type="title"/>
          </p:nvPr>
        </p:nvSpPr>
        <p:spPr>
          <a:xfrm>
            <a:off x="1640156" y="634743"/>
            <a:ext cx="8911687" cy="1280890"/>
          </a:xfrm>
        </p:spPr>
        <p:txBody>
          <a:bodyPr/>
          <a:lstStyle/>
          <a:p>
            <a:r>
              <a:rPr lang="en-US" dirty="0"/>
              <a:t>The Gospels on His Relationship</a:t>
            </a:r>
          </a:p>
        </p:txBody>
      </p:sp>
      <p:sp>
        <p:nvSpPr>
          <p:cNvPr id="3" name="Content Placeholder 2">
            <a:extLst>
              <a:ext uri="{FF2B5EF4-FFF2-40B4-BE49-F238E27FC236}">
                <a16:creationId xmlns:a16="http://schemas.microsoft.com/office/drawing/2014/main" id="{1BBCA6DB-9776-434B-80D9-C1243E78E202}"/>
              </a:ext>
            </a:extLst>
          </p:cNvPr>
          <p:cNvSpPr>
            <a:spLocks noGrp="1"/>
          </p:cNvSpPr>
          <p:nvPr>
            <p:ph idx="1"/>
          </p:nvPr>
        </p:nvSpPr>
        <p:spPr>
          <a:xfrm>
            <a:off x="1988288" y="1678412"/>
            <a:ext cx="9920177" cy="3777622"/>
          </a:xfrm>
        </p:spPr>
        <p:txBody>
          <a:bodyPr>
            <a:normAutofit/>
          </a:bodyPr>
          <a:lstStyle/>
          <a:p>
            <a:r>
              <a:rPr lang="en-US" sz="2800" dirty="0"/>
              <a:t>“I and the Father are one” (John 10:30; Jesus’ version of the </a:t>
            </a:r>
            <a:r>
              <a:rPr lang="en-US" sz="2800" i="1" dirty="0"/>
              <a:t>Shema</a:t>
            </a:r>
          </a:p>
          <a:p>
            <a:pPr marL="914400" lvl="1" indent="-457200">
              <a:spcBef>
                <a:spcPts val="600"/>
              </a:spcBef>
              <a:buFont typeface="Wingdings" panose="05000000000000000000" pitchFamily="2" charset="2"/>
              <a:buChar char="Ø"/>
            </a:pPr>
            <a:r>
              <a:rPr lang="en-US" sz="2400" dirty="0"/>
              <a:t>“Hear, O Israel, the Lord is our God, the Lord is one” (Deuteronomy 6:4)</a:t>
            </a:r>
          </a:p>
          <a:p>
            <a:pPr>
              <a:spcBef>
                <a:spcPts val="1200"/>
              </a:spcBef>
            </a:pPr>
            <a:r>
              <a:rPr lang="en-US" sz="2800" dirty="0"/>
              <a:t>“No one comes to the Father </a:t>
            </a:r>
            <a:r>
              <a:rPr lang="en-US" sz="2800" i="1" dirty="0"/>
              <a:t>if not</a:t>
            </a:r>
            <a:r>
              <a:rPr lang="en-US" sz="2800" dirty="0"/>
              <a:t> (lit.) through Me” (John 14:6b)</a:t>
            </a:r>
          </a:p>
          <a:p>
            <a:pPr>
              <a:spcBef>
                <a:spcPts val="1200"/>
              </a:spcBef>
            </a:pPr>
            <a:r>
              <a:rPr lang="en-US" sz="2800" dirty="0">
                <a:ea typeface="Calibri" panose="020F0502020204030204" pitchFamily="34" charset="0"/>
              </a:rPr>
              <a:t>He is God’s anointed (Messiah, Matthew 1:16)</a:t>
            </a:r>
            <a:endParaRPr lang="en-US" sz="2800" dirty="0"/>
          </a:p>
        </p:txBody>
      </p:sp>
    </p:spTree>
    <p:extLst>
      <p:ext uri="{BB962C8B-B14F-4D97-AF65-F5344CB8AC3E}">
        <p14:creationId xmlns:p14="http://schemas.microsoft.com/office/powerpoint/2010/main" val="212650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B5EF-9538-4C4F-9D39-299196C07F58}"/>
              </a:ext>
            </a:extLst>
          </p:cNvPr>
          <p:cNvSpPr>
            <a:spLocks noGrp="1"/>
          </p:cNvSpPr>
          <p:nvPr>
            <p:ph type="title"/>
          </p:nvPr>
        </p:nvSpPr>
        <p:spPr>
          <a:xfrm>
            <a:off x="1640156" y="613477"/>
            <a:ext cx="8911687" cy="1280890"/>
          </a:xfrm>
        </p:spPr>
        <p:txBody>
          <a:bodyPr/>
          <a:lstStyle/>
          <a:p>
            <a:r>
              <a:rPr lang="en-US" dirty="0"/>
              <a:t>More on the Relationship</a:t>
            </a:r>
          </a:p>
        </p:txBody>
      </p:sp>
      <p:sp>
        <p:nvSpPr>
          <p:cNvPr id="3" name="Content Placeholder 2">
            <a:extLst>
              <a:ext uri="{FF2B5EF4-FFF2-40B4-BE49-F238E27FC236}">
                <a16:creationId xmlns:a16="http://schemas.microsoft.com/office/drawing/2014/main" id="{D72C8E40-887F-4257-89BE-D640680887FC}"/>
              </a:ext>
            </a:extLst>
          </p:cNvPr>
          <p:cNvSpPr>
            <a:spLocks noGrp="1"/>
          </p:cNvSpPr>
          <p:nvPr>
            <p:ph idx="1"/>
          </p:nvPr>
        </p:nvSpPr>
        <p:spPr>
          <a:xfrm>
            <a:off x="2211572" y="1637413"/>
            <a:ext cx="9293040" cy="4976037"/>
          </a:xfrm>
        </p:spPr>
        <p:txBody>
          <a:bodyPr>
            <a:normAutofit/>
          </a:bodyPr>
          <a:lstStyle/>
          <a:p>
            <a:pPr>
              <a:spcBef>
                <a:spcPts val="1200"/>
              </a:spcBef>
            </a:pPr>
            <a:r>
              <a:rPr lang="en-US" sz="3200" dirty="0">
                <a:effectLst/>
                <a:latin typeface="Times New Roman" panose="02020603050405020304" pitchFamily="18" charset="0"/>
                <a:ea typeface="Calibri" panose="020F0502020204030204" pitchFamily="34" charset="0"/>
              </a:rPr>
              <a:t>Only Jesus can explain God (John 1:18) </a:t>
            </a:r>
          </a:p>
          <a:p>
            <a:pPr lvl="1">
              <a:spcBef>
                <a:spcPts val="600"/>
              </a:spcBef>
              <a:buFont typeface="Wingdings" panose="05000000000000000000" pitchFamily="2" charset="2"/>
              <a:buChar char="Ø"/>
            </a:pPr>
            <a:r>
              <a:rPr lang="en-US" sz="2800" dirty="0">
                <a:effectLst/>
                <a:latin typeface="Times New Roman" panose="02020603050405020304" pitchFamily="18" charset="0"/>
                <a:ea typeface="Calibri" panose="020F0502020204030204" pitchFamily="34" charset="0"/>
              </a:rPr>
              <a:t>Jesus can do this is because He is God with us (</a:t>
            </a:r>
            <a:r>
              <a:rPr lang="en-US" sz="2800" i="1" dirty="0">
                <a:effectLst/>
                <a:latin typeface="Times New Roman" panose="02020603050405020304" pitchFamily="18" charset="0"/>
                <a:ea typeface="Calibri" panose="020F0502020204030204" pitchFamily="34" charset="0"/>
              </a:rPr>
              <a:t>Immanuel</a:t>
            </a:r>
            <a:r>
              <a:rPr lang="en-US" sz="2800" dirty="0">
                <a:effectLst/>
                <a:latin typeface="Times New Roman" panose="02020603050405020304" pitchFamily="18" charset="0"/>
                <a:ea typeface="Calibri" panose="020F0502020204030204" pitchFamily="34" charset="0"/>
              </a:rPr>
              <a:t>, Matthew 1:23)</a:t>
            </a:r>
          </a:p>
          <a:p>
            <a:r>
              <a:rPr lang="en-US" sz="3200" dirty="0">
                <a:effectLst/>
                <a:latin typeface="Times New Roman" panose="02020603050405020304" pitchFamily="18" charset="0"/>
                <a:ea typeface="Calibri" panose="020F0502020204030204" pitchFamily="34" charset="0"/>
              </a:rPr>
              <a:t>God and Jesus share a common nature</a:t>
            </a:r>
          </a:p>
          <a:p>
            <a:pPr marL="914400" lvl="1" indent="-457200">
              <a:spcBef>
                <a:spcPts val="600"/>
              </a:spcBef>
              <a:buFont typeface="Wingdings" panose="05000000000000000000" pitchFamily="2" charset="2"/>
              <a:buChar char="Ø"/>
            </a:pPr>
            <a:r>
              <a:rPr lang="en-US" sz="2800" i="1" dirty="0">
                <a:effectLst/>
                <a:latin typeface="Times New Roman" panose="02020603050405020304" pitchFamily="18" charset="0"/>
                <a:ea typeface="Calibri" panose="020F0502020204030204" pitchFamily="34" charset="0"/>
              </a:rPr>
              <a:t>Image of God </a:t>
            </a:r>
            <a:r>
              <a:rPr lang="en-US" sz="2800" dirty="0">
                <a:effectLst/>
                <a:latin typeface="Times New Roman" panose="02020603050405020304" pitchFamily="18" charset="0"/>
                <a:ea typeface="Calibri" panose="020F0502020204030204" pitchFamily="34" charset="0"/>
              </a:rPr>
              <a:t>(Colossians 1:15-17)</a:t>
            </a:r>
          </a:p>
          <a:p>
            <a:pPr marL="914400" lvl="1" indent="-457200">
              <a:spcBef>
                <a:spcPts val="600"/>
              </a:spcBef>
              <a:buFont typeface="Wingdings" panose="05000000000000000000" pitchFamily="2" charset="2"/>
              <a:buChar char="Ø"/>
            </a:pPr>
            <a:r>
              <a:rPr lang="en-US" sz="2800" i="1" dirty="0">
                <a:effectLst/>
                <a:latin typeface="Times New Roman" panose="02020603050405020304" pitchFamily="18" charset="0"/>
                <a:ea typeface="Calibri" panose="020F0502020204030204" pitchFamily="34" charset="0"/>
              </a:rPr>
              <a:t>Form of God</a:t>
            </a:r>
            <a:r>
              <a:rPr lang="en-US" sz="2800" dirty="0">
                <a:effectLst/>
                <a:latin typeface="Times New Roman" panose="02020603050405020304" pitchFamily="18" charset="0"/>
                <a:ea typeface="Calibri" panose="020F0502020204030204" pitchFamily="34" charset="0"/>
              </a:rPr>
              <a:t> (Philippians 2:6-9)</a:t>
            </a:r>
          </a:p>
          <a:p>
            <a:pPr marL="914400" lvl="1" indent="-457200">
              <a:spcBef>
                <a:spcPts val="600"/>
              </a:spcBef>
              <a:buFont typeface="Wingdings" panose="05000000000000000000" pitchFamily="2" charset="2"/>
              <a:buChar char="Ø"/>
            </a:pPr>
            <a:r>
              <a:rPr lang="en-US" sz="2800" i="1" dirty="0">
                <a:effectLst/>
                <a:latin typeface="Times New Roman" panose="02020603050405020304" pitchFamily="18" charset="0"/>
                <a:ea typeface="Calibri" panose="020F0502020204030204" pitchFamily="34" charset="0"/>
              </a:rPr>
              <a:t>Word of God </a:t>
            </a:r>
            <a:r>
              <a:rPr lang="en-US" sz="2800" dirty="0">
                <a:effectLst/>
                <a:latin typeface="Times New Roman" panose="02020603050405020304" pitchFamily="18" charset="0"/>
                <a:ea typeface="Calibri" panose="020F0502020204030204" pitchFamily="34" charset="0"/>
              </a:rPr>
              <a:t>(John 1:1)</a:t>
            </a:r>
          </a:p>
          <a:p>
            <a:pPr marL="914400" lvl="1" indent="-457200">
              <a:spcBef>
                <a:spcPts val="600"/>
              </a:spcBef>
              <a:buFont typeface="Wingdings" panose="05000000000000000000" pitchFamily="2" charset="2"/>
              <a:buChar char="Ø"/>
            </a:pPr>
            <a:r>
              <a:rPr lang="en-US" sz="2800" i="1" dirty="0">
                <a:effectLst/>
                <a:latin typeface="Times New Roman" panose="02020603050405020304" pitchFamily="18" charset="0"/>
                <a:ea typeface="Calibri" panose="020F0502020204030204" pitchFamily="34" charset="0"/>
              </a:rPr>
              <a:t>Radiance and Character of God </a:t>
            </a:r>
            <a:r>
              <a:rPr lang="en-US" sz="2800" dirty="0">
                <a:effectLst/>
                <a:latin typeface="Times New Roman" panose="02020603050405020304" pitchFamily="18" charset="0"/>
                <a:ea typeface="Calibri" panose="020F0502020204030204" pitchFamily="34" charset="0"/>
              </a:rPr>
              <a:t>(Hebrews 1:1-4)</a:t>
            </a:r>
          </a:p>
          <a:p>
            <a:r>
              <a:rPr lang="en-US" sz="3200" dirty="0">
                <a:effectLst/>
                <a:latin typeface="Times New Roman" panose="02020603050405020304" pitchFamily="18" charset="0"/>
                <a:ea typeface="Calibri" panose="020F0502020204030204" pitchFamily="34" charset="0"/>
              </a:rPr>
              <a:t>Shares the </a:t>
            </a:r>
            <a:r>
              <a:rPr lang="en-US" sz="3200" i="1" dirty="0">
                <a:effectLst/>
                <a:latin typeface="Times New Roman" panose="02020603050405020304" pitchFamily="18" charset="0"/>
                <a:ea typeface="Calibri" panose="020F0502020204030204" pitchFamily="34" charset="0"/>
              </a:rPr>
              <a:t>fulness of deity </a:t>
            </a:r>
            <a:r>
              <a:rPr lang="en-US" sz="3200" dirty="0">
                <a:effectLst/>
                <a:latin typeface="Times New Roman" panose="02020603050405020304" pitchFamily="18" charset="0"/>
                <a:ea typeface="Calibri" panose="020F0502020204030204" pitchFamily="34" charset="0"/>
              </a:rPr>
              <a:t>(Colossians 1:19; 2:9)</a:t>
            </a:r>
          </a:p>
        </p:txBody>
      </p:sp>
    </p:spTree>
    <p:extLst>
      <p:ext uri="{BB962C8B-B14F-4D97-AF65-F5344CB8AC3E}">
        <p14:creationId xmlns:p14="http://schemas.microsoft.com/office/powerpoint/2010/main" val="340742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6"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7"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28"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1"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6" descr="One bar graph with a yellow sphere on top">
            <a:extLst>
              <a:ext uri="{FF2B5EF4-FFF2-40B4-BE49-F238E27FC236}">
                <a16:creationId xmlns:a16="http://schemas.microsoft.com/office/drawing/2014/main" id="{95B2184C-629D-412B-8BFC-A6172CE85186}"/>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FDA61CCD-F4F3-4F33-B9D6-74FCDFFFC756}"/>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dirty="0">
                <a:solidFill>
                  <a:schemeClr val="tx1"/>
                </a:solidFill>
              </a:rPr>
              <a:t>Authority</a:t>
            </a:r>
          </a:p>
        </p:txBody>
      </p:sp>
      <p:sp>
        <p:nvSpPr>
          <p:cNvPr id="5" name="Text Placeholder 4">
            <a:extLst>
              <a:ext uri="{FF2B5EF4-FFF2-40B4-BE49-F238E27FC236}">
                <a16:creationId xmlns:a16="http://schemas.microsoft.com/office/drawing/2014/main" id="{857B8FE4-06EF-45BB-8630-6EC6137EC724}"/>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133" name="Rectangle 4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BF573D"/>
          </a:solidFill>
          <a:ln>
            <a:noFill/>
          </a:ln>
          <a:effectLst/>
        </p:spPr>
        <p:style>
          <a:lnRef idx="1">
            <a:schemeClr val="accent1"/>
          </a:lnRef>
          <a:fillRef idx="3">
            <a:schemeClr val="accent1"/>
          </a:fillRef>
          <a:effectRef idx="2">
            <a:schemeClr val="accent1"/>
          </a:effectRef>
          <a:fontRef idx="minor">
            <a:schemeClr val="lt1"/>
          </a:fontRef>
        </p:style>
      </p:sp>
      <p:sp>
        <p:nvSpPr>
          <p:cNvPr id="134"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55595232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B81D-7D1B-43BB-99AE-B127D65F6390}"/>
              </a:ext>
            </a:extLst>
          </p:cNvPr>
          <p:cNvSpPr>
            <a:spLocks noGrp="1"/>
          </p:cNvSpPr>
          <p:nvPr>
            <p:ph type="title"/>
          </p:nvPr>
        </p:nvSpPr>
        <p:spPr>
          <a:xfrm>
            <a:off x="1600200" y="548640"/>
            <a:ext cx="8911687" cy="889897"/>
          </a:xfrm>
        </p:spPr>
        <p:txBody>
          <a:bodyPr>
            <a:normAutofit/>
          </a:bodyPr>
          <a:lstStyle/>
          <a:p>
            <a:r>
              <a:rPr lang="en-US" sz="4800" b="1" dirty="0"/>
              <a:t>Authority to Teach</a:t>
            </a:r>
          </a:p>
        </p:txBody>
      </p:sp>
      <p:sp>
        <p:nvSpPr>
          <p:cNvPr id="3" name="Content Placeholder 2">
            <a:extLst>
              <a:ext uri="{FF2B5EF4-FFF2-40B4-BE49-F238E27FC236}">
                <a16:creationId xmlns:a16="http://schemas.microsoft.com/office/drawing/2014/main" id="{0BED3FA4-F500-41ED-B3B1-F6AD452F1D06}"/>
              </a:ext>
            </a:extLst>
          </p:cNvPr>
          <p:cNvSpPr>
            <a:spLocks noGrp="1"/>
          </p:cNvSpPr>
          <p:nvPr>
            <p:ph idx="1"/>
          </p:nvPr>
        </p:nvSpPr>
        <p:spPr>
          <a:xfrm>
            <a:off x="2394340" y="1903228"/>
            <a:ext cx="9417909" cy="4406131"/>
          </a:xfrm>
        </p:spPr>
        <p:txBody>
          <a:bodyPr>
            <a:normAutofit/>
          </a:bodyPr>
          <a:lstStyle/>
          <a:p>
            <a:r>
              <a:rPr lang="en-US" sz="3600" dirty="0"/>
              <a:t>“They were amazed at His teaching; for He was teaching them as </a:t>
            </a:r>
            <a:r>
              <a:rPr lang="en-US" sz="3600" i="1" dirty="0"/>
              <a:t>one having authority, and not as the scribes”</a:t>
            </a:r>
          </a:p>
          <a:p>
            <a:pPr marL="914400" lvl="1" indent="-457200">
              <a:spcBef>
                <a:spcPts val="1200"/>
              </a:spcBef>
              <a:buFont typeface="Wingdings" panose="05000000000000000000" pitchFamily="2" charset="2"/>
              <a:buChar char="Ø"/>
            </a:pPr>
            <a:r>
              <a:rPr lang="en-US" sz="3200" dirty="0"/>
              <a:t>The scribes never taught </a:t>
            </a:r>
            <a:r>
              <a:rPr lang="en-US" sz="3200" u="sng" dirty="0"/>
              <a:t>without quoting their authorities</a:t>
            </a:r>
          </a:p>
          <a:p>
            <a:pPr marL="914400" lvl="1" indent="-457200">
              <a:spcBef>
                <a:spcPts val="1200"/>
              </a:spcBef>
              <a:buFont typeface="Wingdings" panose="05000000000000000000" pitchFamily="2" charset="2"/>
              <a:buChar char="Ø"/>
            </a:pPr>
            <a:r>
              <a:rPr lang="en-US" sz="3200" dirty="0"/>
              <a:t>Jesus was his own authority “</a:t>
            </a:r>
            <a:r>
              <a:rPr lang="en-US" sz="3200" b="1" dirty="0"/>
              <a:t>I say to you”</a:t>
            </a:r>
            <a:endParaRPr lang="en-US" sz="3200" dirty="0"/>
          </a:p>
        </p:txBody>
      </p:sp>
    </p:spTree>
    <p:extLst>
      <p:ext uri="{BB962C8B-B14F-4D97-AF65-F5344CB8AC3E}">
        <p14:creationId xmlns:p14="http://schemas.microsoft.com/office/powerpoint/2010/main" val="34010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916C-E492-423C-9036-F1880F0C4B73}"/>
              </a:ext>
            </a:extLst>
          </p:cNvPr>
          <p:cNvSpPr>
            <a:spLocks noGrp="1"/>
          </p:cNvSpPr>
          <p:nvPr>
            <p:ph type="title"/>
          </p:nvPr>
        </p:nvSpPr>
        <p:spPr/>
        <p:txBody>
          <a:bodyPr>
            <a:normAutofit/>
          </a:bodyPr>
          <a:lstStyle/>
          <a:p>
            <a:r>
              <a:rPr lang="en-US" sz="4000" dirty="0"/>
              <a:t>The context of the question</a:t>
            </a:r>
          </a:p>
        </p:txBody>
      </p:sp>
      <p:sp>
        <p:nvSpPr>
          <p:cNvPr id="3" name="Content Placeholder 2">
            <a:extLst>
              <a:ext uri="{FF2B5EF4-FFF2-40B4-BE49-F238E27FC236}">
                <a16:creationId xmlns:a16="http://schemas.microsoft.com/office/drawing/2014/main" id="{3A6F7776-49A6-489C-B360-F378D4F4C5C6}"/>
              </a:ext>
            </a:extLst>
          </p:cNvPr>
          <p:cNvSpPr>
            <a:spLocks noGrp="1"/>
          </p:cNvSpPr>
          <p:nvPr>
            <p:ph idx="1"/>
          </p:nvPr>
        </p:nvSpPr>
        <p:spPr>
          <a:xfrm>
            <a:off x="2589212" y="1775579"/>
            <a:ext cx="8915400" cy="4670488"/>
          </a:xfrm>
        </p:spPr>
        <p:txBody>
          <a:bodyPr>
            <a:normAutofit/>
          </a:bodyPr>
          <a:lstStyle/>
          <a:p>
            <a:r>
              <a:rPr lang="en-US" sz="2800" dirty="0"/>
              <a:t>Post-modern Relativism</a:t>
            </a:r>
          </a:p>
          <a:p>
            <a:pPr marL="914400" lvl="1" indent="-457200">
              <a:buFont typeface="Wingdings" panose="05000000000000000000" pitchFamily="2" charset="2"/>
              <a:buChar char="Ø"/>
            </a:pPr>
            <a:r>
              <a:rPr lang="en-US" sz="2400" dirty="0"/>
              <a:t> States, “What is true for you is not necessarily true</a:t>
            </a:r>
            <a:r>
              <a:rPr lang="en-US" sz="2400" i="1" dirty="0"/>
              <a:t> </a:t>
            </a:r>
            <a:r>
              <a:rPr lang="en-US" sz="2400" dirty="0"/>
              <a:t>for me &amp; visa-versa</a:t>
            </a:r>
          </a:p>
          <a:p>
            <a:r>
              <a:rPr lang="en-US" sz="2800" dirty="0"/>
              <a:t>Syncretism </a:t>
            </a:r>
          </a:p>
          <a:p>
            <a:pPr marL="914400" lvl="1" indent="-457200">
              <a:buFont typeface="Wingdings" panose="05000000000000000000" pitchFamily="2" charset="2"/>
              <a:buChar char="Ø"/>
            </a:pPr>
            <a:r>
              <a:rPr lang="en-US" sz="2400" dirty="0"/>
              <a:t>Is the search for a </a:t>
            </a:r>
            <a:r>
              <a:rPr lang="en-US" sz="2400" u="sng" dirty="0"/>
              <a:t>common</a:t>
            </a:r>
            <a:r>
              <a:rPr lang="en-US" sz="2400" dirty="0"/>
              <a:t> religious focus or ideal</a:t>
            </a:r>
          </a:p>
          <a:p>
            <a:r>
              <a:rPr lang="en-US" sz="2800" dirty="0"/>
              <a:t>Pluralism </a:t>
            </a:r>
          </a:p>
          <a:p>
            <a:pPr marL="914400" lvl="1" indent="-457200">
              <a:buFont typeface="Wingdings" panose="05000000000000000000" pitchFamily="2" charset="2"/>
              <a:buChar char="Ø"/>
            </a:pPr>
            <a:r>
              <a:rPr lang="en-US" sz="2400" dirty="0"/>
              <a:t>Supports the individual truth of every religion and ideology</a:t>
            </a:r>
          </a:p>
        </p:txBody>
      </p:sp>
    </p:spTree>
    <p:extLst>
      <p:ext uri="{BB962C8B-B14F-4D97-AF65-F5344CB8AC3E}">
        <p14:creationId xmlns:p14="http://schemas.microsoft.com/office/powerpoint/2010/main" val="14018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calcmode="lin" valueType="num">
                                      <p:cBhvr additive="base">
                                        <p:cTn id="1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1B1C-9A02-4298-B024-C9C49FC339D3}"/>
              </a:ext>
            </a:extLst>
          </p:cNvPr>
          <p:cNvSpPr>
            <a:spLocks noGrp="1"/>
          </p:cNvSpPr>
          <p:nvPr>
            <p:ph type="title"/>
          </p:nvPr>
        </p:nvSpPr>
        <p:spPr>
          <a:xfrm>
            <a:off x="1600200" y="548640"/>
            <a:ext cx="8911687" cy="912459"/>
          </a:xfrm>
        </p:spPr>
        <p:txBody>
          <a:bodyPr>
            <a:normAutofit/>
          </a:bodyPr>
          <a:lstStyle/>
          <a:p>
            <a:r>
              <a:rPr lang="en-US" sz="4800" b="1" dirty="0"/>
              <a:t>Authority to Act</a:t>
            </a:r>
          </a:p>
        </p:txBody>
      </p:sp>
      <p:sp>
        <p:nvSpPr>
          <p:cNvPr id="3" name="Content Placeholder 2">
            <a:extLst>
              <a:ext uri="{FF2B5EF4-FFF2-40B4-BE49-F238E27FC236}">
                <a16:creationId xmlns:a16="http://schemas.microsoft.com/office/drawing/2014/main" id="{46232F47-3623-49CF-A500-2A22853BC82B}"/>
              </a:ext>
            </a:extLst>
          </p:cNvPr>
          <p:cNvSpPr>
            <a:spLocks noGrp="1"/>
          </p:cNvSpPr>
          <p:nvPr>
            <p:ph idx="1"/>
          </p:nvPr>
        </p:nvSpPr>
        <p:spPr>
          <a:xfrm>
            <a:off x="2589212" y="1536569"/>
            <a:ext cx="8915400" cy="4939645"/>
          </a:xfrm>
        </p:spPr>
        <p:txBody>
          <a:bodyPr>
            <a:normAutofit/>
          </a:bodyPr>
          <a:lstStyle/>
          <a:p>
            <a:pPr marL="463550" indent="-463550"/>
            <a:r>
              <a:rPr lang="en-US" sz="2800" dirty="0"/>
              <a:t>Jesus claimed authority to forgive sins</a:t>
            </a:r>
          </a:p>
          <a:p>
            <a:pPr marL="914400" lvl="1" indent="-457200">
              <a:buFont typeface="Wingdings" panose="05000000000000000000" pitchFamily="2" charset="2"/>
              <a:buChar char="Ø"/>
            </a:pPr>
            <a:r>
              <a:rPr lang="en-US" sz="2400" dirty="0"/>
              <a:t>When people heard him, they raised their eyebrows and said, “Who is this? Who can forgive sins except God only.” </a:t>
            </a:r>
          </a:p>
          <a:p>
            <a:pPr marL="914400" lvl="1" indent="-457200">
              <a:buFont typeface="Wingdings" panose="05000000000000000000" pitchFamily="2" charset="2"/>
              <a:buChar char="Ø"/>
            </a:pPr>
            <a:r>
              <a:rPr lang="en-US" sz="2400" dirty="0"/>
              <a:t>To which we reply, “</a:t>
            </a:r>
            <a:r>
              <a:rPr lang="en-US" sz="2400" b="1" dirty="0"/>
              <a:t>Exactly. Who can</a:t>
            </a:r>
            <a:r>
              <a:rPr lang="en-US" sz="2400" dirty="0"/>
              <a:t>? </a:t>
            </a:r>
          </a:p>
        </p:txBody>
      </p:sp>
    </p:spTree>
    <p:extLst>
      <p:ext uri="{BB962C8B-B14F-4D97-AF65-F5344CB8AC3E}">
        <p14:creationId xmlns:p14="http://schemas.microsoft.com/office/powerpoint/2010/main" val="3733644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57BE-88BD-4563-B43F-A4CEC91E8259}"/>
              </a:ext>
            </a:extLst>
          </p:cNvPr>
          <p:cNvSpPr>
            <a:spLocks noGrp="1"/>
          </p:cNvSpPr>
          <p:nvPr>
            <p:ph type="title"/>
          </p:nvPr>
        </p:nvSpPr>
        <p:spPr>
          <a:xfrm>
            <a:off x="1600200" y="548640"/>
            <a:ext cx="8911687" cy="1280890"/>
          </a:xfrm>
        </p:spPr>
        <p:txBody>
          <a:bodyPr>
            <a:normAutofit/>
          </a:bodyPr>
          <a:lstStyle/>
          <a:p>
            <a:r>
              <a:rPr lang="en-US" sz="4800" b="1" dirty="0"/>
              <a:t>Authority to Judge</a:t>
            </a:r>
          </a:p>
        </p:txBody>
      </p:sp>
      <p:sp>
        <p:nvSpPr>
          <p:cNvPr id="3" name="Content Placeholder 2">
            <a:extLst>
              <a:ext uri="{FF2B5EF4-FFF2-40B4-BE49-F238E27FC236}">
                <a16:creationId xmlns:a16="http://schemas.microsoft.com/office/drawing/2014/main" id="{E8A25479-7F96-4242-BCF2-FD14DB52721C}"/>
              </a:ext>
            </a:extLst>
          </p:cNvPr>
          <p:cNvSpPr>
            <a:spLocks noGrp="1"/>
          </p:cNvSpPr>
          <p:nvPr>
            <p:ph idx="1"/>
          </p:nvPr>
        </p:nvSpPr>
        <p:spPr>
          <a:xfrm>
            <a:off x="2578579" y="1947531"/>
            <a:ext cx="8915400" cy="4517064"/>
          </a:xfrm>
        </p:spPr>
        <p:txBody>
          <a:bodyPr>
            <a:normAutofit fontScale="92500" lnSpcReduction="20000"/>
          </a:bodyPr>
          <a:lstStyle/>
          <a:p>
            <a:pPr marL="463550" indent="-463550"/>
            <a:r>
              <a:rPr lang="en-US" sz="3600" dirty="0"/>
              <a:t>In addition to authority to teach and forgive, he claimed authority to judge the world</a:t>
            </a:r>
          </a:p>
          <a:p>
            <a:pPr marL="914400" lvl="1" indent="-457200">
              <a:buFont typeface="Wingdings" panose="05000000000000000000" pitchFamily="2" charset="2"/>
              <a:buChar char="Ø"/>
            </a:pPr>
            <a:r>
              <a:rPr lang="en-US" sz="3200" dirty="0"/>
              <a:t>Jesus said on several occasions that he would …</a:t>
            </a:r>
          </a:p>
          <a:p>
            <a:pPr marL="1254125" lvl="2" indent="-339725">
              <a:buFont typeface="Courier New" panose="02070309020205020404" pitchFamily="49" charset="0"/>
              <a:buChar char="o"/>
            </a:pPr>
            <a:r>
              <a:rPr lang="en-US" sz="2800" dirty="0"/>
              <a:t>Return at the end of history</a:t>
            </a:r>
          </a:p>
          <a:p>
            <a:pPr marL="1254125" lvl="2" indent="-339725">
              <a:buFont typeface="Courier New" panose="02070309020205020404" pitchFamily="49" charset="0"/>
              <a:buChar char="o"/>
            </a:pPr>
            <a:r>
              <a:rPr lang="en-US" sz="2800" dirty="0"/>
              <a:t>Sit on the throne of his glory</a:t>
            </a:r>
          </a:p>
          <a:p>
            <a:pPr marL="1711325" lvl="3" indent="-339725">
              <a:buFont typeface="Wingdings" panose="05000000000000000000" pitchFamily="2" charset="2"/>
              <a:buChar char="§"/>
            </a:pPr>
            <a:r>
              <a:rPr lang="en-US" sz="2400" dirty="0"/>
              <a:t>He held in his hand the eternal destiny of all the nations </a:t>
            </a:r>
          </a:p>
          <a:p>
            <a:pPr marL="1711325" lvl="3" indent="-339725">
              <a:buFont typeface="Wingdings" panose="05000000000000000000" pitchFamily="2" charset="2"/>
              <a:buChar char="§"/>
            </a:pPr>
            <a:r>
              <a:rPr lang="en-US" sz="2400" dirty="0"/>
              <a:t>He made himself the central figure on the Judgment Day</a:t>
            </a:r>
          </a:p>
        </p:txBody>
      </p:sp>
    </p:spTree>
    <p:extLst>
      <p:ext uri="{BB962C8B-B14F-4D97-AF65-F5344CB8AC3E}">
        <p14:creationId xmlns:p14="http://schemas.microsoft.com/office/powerpoint/2010/main" val="196780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B6C3-E266-4FFD-9AC3-842EA16831C0}"/>
              </a:ext>
            </a:extLst>
          </p:cNvPr>
          <p:cNvSpPr>
            <a:spLocks noGrp="1"/>
          </p:cNvSpPr>
          <p:nvPr>
            <p:ph type="title"/>
          </p:nvPr>
        </p:nvSpPr>
        <p:spPr>
          <a:xfrm>
            <a:off x="1600200" y="548640"/>
            <a:ext cx="8911687" cy="1280890"/>
          </a:xfrm>
        </p:spPr>
        <p:txBody>
          <a:bodyPr>
            <a:normAutofit/>
          </a:bodyPr>
          <a:lstStyle/>
          <a:p>
            <a:r>
              <a:rPr lang="en-US" sz="4800" b="1" dirty="0"/>
              <a:t>I </a:t>
            </a:r>
            <a:r>
              <a:rPr lang="en-US" sz="4800" b="1"/>
              <a:t>– Thou</a:t>
            </a:r>
            <a:endParaRPr lang="en-US" sz="4800" b="1" dirty="0"/>
          </a:p>
        </p:txBody>
      </p:sp>
      <p:sp>
        <p:nvSpPr>
          <p:cNvPr id="3" name="Content Placeholder 2">
            <a:extLst>
              <a:ext uri="{FF2B5EF4-FFF2-40B4-BE49-F238E27FC236}">
                <a16:creationId xmlns:a16="http://schemas.microsoft.com/office/drawing/2014/main" id="{1EFC4413-28D4-4A83-B242-F556C2CCB9C7}"/>
              </a:ext>
            </a:extLst>
          </p:cNvPr>
          <p:cNvSpPr>
            <a:spLocks noGrp="1"/>
          </p:cNvSpPr>
          <p:nvPr>
            <p:ph idx="1"/>
          </p:nvPr>
        </p:nvSpPr>
        <p:spPr>
          <a:xfrm>
            <a:off x="2289408" y="1593955"/>
            <a:ext cx="9736015" cy="5032476"/>
          </a:xfrm>
        </p:spPr>
        <p:txBody>
          <a:bodyPr>
            <a:noAutofit/>
          </a:bodyPr>
          <a:lstStyle/>
          <a:p>
            <a:pPr marL="463550" indent="-463550"/>
            <a:r>
              <a:rPr lang="en-US" sz="2800" dirty="0"/>
              <a:t>His teaching was fundamentally self-centered – I, I, I; me, me, me – but he was absolutely unselfcentered and gave himself away in the self-sacrificial service of others</a:t>
            </a:r>
          </a:p>
          <a:p>
            <a:pPr marL="463550" indent="-463550"/>
            <a:r>
              <a:rPr lang="en-US" sz="2800" dirty="0"/>
              <a:t>He made himself the central figure on the Judgment Day and then got on his hands and knees and washed his Apostles feet</a:t>
            </a:r>
          </a:p>
          <a:p>
            <a:pPr marL="914400" lvl="1" indent="-457200">
              <a:buFont typeface="Wingdings" panose="05000000000000000000" pitchFamily="2" charset="2"/>
              <a:buChar char="Ø"/>
            </a:pPr>
            <a:r>
              <a:rPr lang="en-US" sz="2400" dirty="0"/>
              <a:t>Their Lord and Judge became their servant (Stott 211-214)</a:t>
            </a:r>
          </a:p>
          <a:p>
            <a:pPr marL="463550" indent="-463550"/>
            <a:r>
              <a:rPr lang="en-US" sz="2800" dirty="0"/>
              <a:t>This is beautiful and unique – the combination of authority and humility; of self-centered claims and unselfcentered character</a:t>
            </a:r>
            <a:endParaRPr lang="en-US" sz="3600" dirty="0"/>
          </a:p>
        </p:txBody>
      </p:sp>
    </p:spTree>
    <p:extLst>
      <p:ext uri="{BB962C8B-B14F-4D97-AF65-F5344CB8AC3E}">
        <p14:creationId xmlns:p14="http://schemas.microsoft.com/office/powerpoint/2010/main" val="32366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3B59-96BD-4334-93EB-3BF4E19FEDE1}"/>
              </a:ext>
            </a:extLst>
          </p:cNvPr>
          <p:cNvSpPr>
            <a:spLocks noGrp="1"/>
          </p:cNvSpPr>
          <p:nvPr>
            <p:ph type="title"/>
          </p:nvPr>
        </p:nvSpPr>
        <p:spPr>
          <a:xfrm>
            <a:off x="1600200" y="548640"/>
            <a:ext cx="8911687" cy="1280890"/>
          </a:xfrm>
        </p:spPr>
        <p:txBody>
          <a:bodyPr>
            <a:normAutofit/>
          </a:bodyPr>
          <a:lstStyle/>
          <a:p>
            <a:r>
              <a:rPr lang="en-US" sz="4800" b="1" dirty="0"/>
              <a:t>Uniqueness of His Death</a:t>
            </a:r>
          </a:p>
        </p:txBody>
      </p:sp>
      <p:sp>
        <p:nvSpPr>
          <p:cNvPr id="3" name="Content Placeholder 2">
            <a:extLst>
              <a:ext uri="{FF2B5EF4-FFF2-40B4-BE49-F238E27FC236}">
                <a16:creationId xmlns:a16="http://schemas.microsoft.com/office/drawing/2014/main" id="{677E4E77-236D-4665-8850-887DE93F0130}"/>
              </a:ext>
            </a:extLst>
          </p:cNvPr>
          <p:cNvSpPr>
            <a:spLocks noGrp="1"/>
          </p:cNvSpPr>
          <p:nvPr>
            <p:ph idx="1"/>
          </p:nvPr>
        </p:nvSpPr>
        <p:spPr>
          <a:xfrm>
            <a:off x="2334378" y="1539397"/>
            <a:ext cx="9702723" cy="5131225"/>
          </a:xfrm>
        </p:spPr>
        <p:txBody>
          <a:bodyPr>
            <a:normAutofit/>
          </a:bodyPr>
          <a:lstStyle/>
          <a:p>
            <a:pPr marL="463550" indent="-463550"/>
            <a:r>
              <a:rPr lang="en-US" sz="2800" dirty="0"/>
              <a:t>The circumstances of the death of Jesus set him apart from the deaths of all other religious teachers</a:t>
            </a:r>
          </a:p>
          <a:p>
            <a:pPr marL="463550" indent="-463550"/>
            <a:r>
              <a:rPr lang="en-US" sz="2800" dirty="0"/>
              <a:t>They all died of natural causes in a ripe old age </a:t>
            </a:r>
          </a:p>
          <a:p>
            <a:pPr marL="914400" lvl="1" indent="-457200">
              <a:buFont typeface="Wingdings" panose="05000000000000000000" pitchFamily="2" charset="2"/>
              <a:buChar char="Ø"/>
            </a:pPr>
            <a:r>
              <a:rPr lang="en-US" sz="2400" dirty="0"/>
              <a:t>Muhammad at sixty-two</a:t>
            </a:r>
          </a:p>
          <a:p>
            <a:pPr marL="914400" lvl="1" indent="-457200">
              <a:buFont typeface="Wingdings" panose="05000000000000000000" pitchFamily="2" charset="2"/>
              <a:buChar char="Ø"/>
            </a:pPr>
            <a:r>
              <a:rPr lang="en-US" sz="2400" dirty="0"/>
              <a:t>Confucius at seventy-two</a:t>
            </a:r>
          </a:p>
          <a:p>
            <a:pPr marL="914400" lvl="1" indent="-457200">
              <a:buFont typeface="Wingdings" panose="05000000000000000000" pitchFamily="2" charset="2"/>
              <a:buChar char="Ø"/>
            </a:pPr>
            <a:r>
              <a:rPr lang="en-US" sz="2400" dirty="0"/>
              <a:t>The Buddha at eighty</a:t>
            </a:r>
          </a:p>
          <a:p>
            <a:pPr marL="914400" lvl="1" indent="-457200">
              <a:buFont typeface="Wingdings" panose="05000000000000000000" pitchFamily="2" charset="2"/>
              <a:buChar char="Ø"/>
            </a:pPr>
            <a:r>
              <a:rPr lang="en-US" sz="2400" dirty="0"/>
              <a:t>Moses at one hundred and twenty</a:t>
            </a:r>
          </a:p>
          <a:p>
            <a:pPr marL="463550" indent="-463550"/>
            <a:r>
              <a:rPr lang="en-US" sz="2800" dirty="0"/>
              <a:t>Surrounded by their disciples, having successfully completed the mission which they had set for themselves</a:t>
            </a:r>
          </a:p>
        </p:txBody>
      </p:sp>
      <p:sp>
        <p:nvSpPr>
          <p:cNvPr id="4" name="TextBox 3">
            <a:extLst>
              <a:ext uri="{FF2B5EF4-FFF2-40B4-BE49-F238E27FC236}">
                <a16:creationId xmlns:a16="http://schemas.microsoft.com/office/drawing/2014/main" id="{6937BEDD-2ECF-4802-A894-947D62FC021D}"/>
              </a:ext>
            </a:extLst>
          </p:cNvPr>
          <p:cNvSpPr txBox="1"/>
          <p:nvPr/>
        </p:nvSpPr>
        <p:spPr>
          <a:xfrm>
            <a:off x="91440" y="-45720"/>
            <a:ext cx="659568" cy="830997"/>
          </a:xfrm>
          <a:prstGeom prst="rect">
            <a:avLst/>
          </a:prstGeom>
          <a:noFill/>
        </p:spPr>
        <p:txBody>
          <a:bodyPr wrap="square" rtlCol="0">
            <a:spAutoFit/>
          </a:bodyPr>
          <a:lstStyle/>
          <a:p>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241450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A9AF-AB5D-4E46-AC8B-DE5EDC3B6EFC}"/>
              </a:ext>
            </a:extLst>
          </p:cNvPr>
          <p:cNvSpPr>
            <a:spLocks noGrp="1"/>
          </p:cNvSpPr>
          <p:nvPr>
            <p:ph type="title"/>
          </p:nvPr>
        </p:nvSpPr>
        <p:spPr>
          <a:xfrm>
            <a:off x="1600200" y="548640"/>
            <a:ext cx="8911687" cy="1280890"/>
          </a:xfrm>
        </p:spPr>
        <p:txBody>
          <a:bodyPr>
            <a:normAutofit/>
          </a:bodyPr>
          <a:lstStyle/>
          <a:p>
            <a:r>
              <a:rPr lang="en-US" sz="4800" b="1" dirty="0"/>
              <a:t>By contrast</a:t>
            </a:r>
          </a:p>
        </p:txBody>
      </p:sp>
      <p:sp>
        <p:nvSpPr>
          <p:cNvPr id="3" name="Content Placeholder 2">
            <a:extLst>
              <a:ext uri="{FF2B5EF4-FFF2-40B4-BE49-F238E27FC236}">
                <a16:creationId xmlns:a16="http://schemas.microsoft.com/office/drawing/2014/main" id="{9B8AAB60-6777-465F-88CD-282AAE1291D4}"/>
              </a:ext>
            </a:extLst>
          </p:cNvPr>
          <p:cNvSpPr>
            <a:spLocks noGrp="1"/>
          </p:cNvSpPr>
          <p:nvPr>
            <p:ph idx="1"/>
          </p:nvPr>
        </p:nvSpPr>
        <p:spPr>
          <a:xfrm>
            <a:off x="2409329" y="1829530"/>
            <a:ext cx="9193057" cy="4479830"/>
          </a:xfrm>
        </p:spPr>
        <p:txBody>
          <a:bodyPr>
            <a:normAutofit/>
          </a:bodyPr>
          <a:lstStyle/>
          <a:p>
            <a:pPr marL="463550" indent="-463550"/>
            <a:r>
              <a:rPr lang="en-US" sz="3200" dirty="0"/>
              <a:t>Jesus died in his early thirties by the horrible death called crucifixion</a:t>
            </a:r>
          </a:p>
          <a:p>
            <a:pPr marL="463550" indent="-463550"/>
            <a:r>
              <a:rPr lang="en-US" sz="3200" dirty="0"/>
              <a:t>Repudiated by his nation</a:t>
            </a:r>
          </a:p>
          <a:p>
            <a:pPr marL="463550" indent="-463550"/>
            <a:r>
              <a:rPr lang="en-US" sz="3200" dirty="0"/>
              <a:t>Forsaken by his disciples</a:t>
            </a:r>
          </a:p>
          <a:p>
            <a:pPr marL="463550" indent="-463550"/>
            <a:r>
              <a:rPr lang="en-US" sz="3200" dirty="0"/>
              <a:t>Deserted even, it appeared, by his Father, “Why have you forsaken me?” </a:t>
            </a:r>
          </a:p>
          <a:p>
            <a:pPr marL="463550" indent="-463550"/>
            <a:r>
              <a:rPr lang="en-US" sz="3200" dirty="0"/>
              <a:t>An </a:t>
            </a:r>
            <a:r>
              <a:rPr lang="en-US" sz="3200" b="1" i="1" dirty="0"/>
              <a:t>apparent</a:t>
            </a:r>
            <a:r>
              <a:rPr lang="en-US" sz="3200" dirty="0"/>
              <a:t> failure.</a:t>
            </a:r>
          </a:p>
        </p:txBody>
      </p:sp>
    </p:spTree>
    <p:extLst>
      <p:ext uri="{BB962C8B-B14F-4D97-AF65-F5344CB8AC3E}">
        <p14:creationId xmlns:p14="http://schemas.microsoft.com/office/powerpoint/2010/main" val="352853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etalware&#10;&#10;Description generated with high confidence">
            <a:extLst>
              <a:ext uri="{FF2B5EF4-FFF2-40B4-BE49-F238E27FC236}">
                <a16:creationId xmlns:a16="http://schemas.microsoft.com/office/drawing/2014/main" id="{C343AB6D-54CF-4300-BE3C-673CD488C6F4}"/>
              </a:ext>
            </a:extLst>
          </p:cNvPr>
          <p:cNvPicPr>
            <a:picLocks noGrp="1" noChangeAspect="1"/>
          </p:cNvPicPr>
          <p:nvPr>
            <p:ph idx="1"/>
          </p:nvPr>
        </p:nvPicPr>
        <p:blipFill>
          <a:blip r:embed="rId3"/>
          <a:stretch>
            <a:fillRect/>
          </a:stretch>
        </p:blipFill>
        <p:spPr>
          <a:xfrm rot="20460985">
            <a:off x="922472" y="2013422"/>
            <a:ext cx="1078248" cy="1625627"/>
          </a:xfrm>
        </p:spPr>
      </p:pic>
      <p:sp>
        <p:nvSpPr>
          <p:cNvPr id="2" name="Title 1">
            <a:extLst>
              <a:ext uri="{FF2B5EF4-FFF2-40B4-BE49-F238E27FC236}">
                <a16:creationId xmlns:a16="http://schemas.microsoft.com/office/drawing/2014/main" id="{14EE9082-24A9-406D-89F0-36BE4923B965}"/>
              </a:ext>
            </a:extLst>
          </p:cNvPr>
          <p:cNvSpPr>
            <a:spLocks noGrp="1"/>
          </p:cNvSpPr>
          <p:nvPr>
            <p:ph type="title"/>
          </p:nvPr>
        </p:nvSpPr>
        <p:spPr>
          <a:xfrm>
            <a:off x="1600200" y="548640"/>
            <a:ext cx="10092128" cy="990600"/>
          </a:xfrm>
        </p:spPr>
        <p:txBody>
          <a:bodyPr>
            <a:normAutofit/>
          </a:bodyPr>
          <a:lstStyle/>
          <a:p>
            <a:r>
              <a:rPr lang="en-US" sz="4800" b="1" dirty="0"/>
              <a:t>The symbol of the Christian faith</a:t>
            </a:r>
          </a:p>
        </p:txBody>
      </p:sp>
      <p:sp>
        <p:nvSpPr>
          <p:cNvPr id="8" name="Content Placeholder 2">
            <a:extLst>
              <a:ext uri="{FF2B5EF4-FFF2-40B4-BE49-F238E27FC236}">
                <a16:creationId xmlns:a16="http://schemas.microsoft.com/office/drawing/2014/main" id="{EDE915D3-15A3-49BF-B1C9-2685306EAD7B}"/>
              </a:ext>
            </a:extLst>
          </p:cNvPr>
          <p:cNvSpPr txBox="1">
            <a:spLocks/>
          </p:cNvSpPr>
          <p:nvPr/>
        </p:nvSpPr>
        <p:spPr>
          <a:xfrm>
            <a:off x="2235805" y="1540739"/>
            <a:ext cx="9696365" cy="52525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63550" indent="-463550"/>
            <a:r>
              <a:rPr lang="en-US" sz="2800" dirty="0">
                <a:solidFill>
                  <a:srgbClr val="000000"/>
                </a:solidFill>
                <a:ea typeface="Calibri" panose="020F0502020204030204" pitchFamily="34" charset="0"/>
              </a:rPr>
              <a:t>The adherence of every other religious leader focus on the life, character, ministry and teaching</a:t>
            </a:r>
          </a:p>
          <a:p>
            <a:pPr marL="463550" indent="-463550"/>
            <a:r>
              <a:rPr lang="en-US" sz="2800" dirty="0">
                <a:solidFill>
                  <a:srgbClr val="000000"/>
                </a:solidFill>
                <a:ea typeface="Calibri" panose="020F0502020204030204" pitchFamily="34" charset="0"/>
              </a:rPr>
              <a:t>The followers of Jesus focus on these &amp; His death</a:t>
            </a:r>
          </a:p>
          <a:p>
            <a:pPr marL="914400" lvl="1" indent="-457200">
              <a:spcBef>
                <a:spcPts val="600"/>
              </a:spcBef>
              <a:buFont typeface="Wingdings" panose="05000000000000000000" pitchFamily="2" charset="2"/>
              <a:buChar char="Ø"/>
            </a:pPr>
            <a:r>
              <a:rPr lang="en-US" sz="2200" dirty="0">
                <a:solidFill>
                  <a:srgbClr val="000000"/>
                </a:solidFill>
                <a:ea typeface="Calibri" panose="020F0502020204030204" pitchFamily="34" charset="0"/>
              </a:rPr>
              <a:t>He repeatedly predicted the necessity of his sufferings, saying the Son of Man must suffer many things, be rejected and die</a:t>
            </a:r>
          </a:p>
          <a:p>
            <a:pPr marL="914400" lvl="1" indent="-457200">
              <a:spcBef>
                <a:spcPts val="600"/>
              </a:spcBef>
              <a:buFont typeface="Wingdings" panose="05000000000000000000" pitchFamily="2" charset="2"/>
              <a:buChar char="Ø"/>
            </a:pPr>
            <a:r>
              <a:rPr lang="en-US" sz="2400" dirty="0">
                <a:solidFill>
                  <a:srgbClr val="000000"/>
                </a:solidFill>
                <a:ea typeface="Calibri" panose="020F0502020204030204" pitchFamily="34" charset="0"/>
              </a:rPr>
              <a:t>He referred to his death as the hour for which he’d come into the world</a:t>
            </a:r>
          </a:p>
          <a:p>
            <a:pPr marL="914400" lvl="1" indent="-457200">
              <a:spcBef>
                <a:spcPts val="600"/>
              </a:spcBef>
              <a:buFont typeface="Wingdings" panose="05000000000000000000" pitchFamily="2" charset="2"/>
              <a:buChar char="Ø"/>
            </a:pPr>
            <a:r>
              <a:rPr lang="en-US" sz="2400" dirty="0">
                <a:solidFill>
                  <a:srgbClr val="000000"/>
                </a:solidFill>
                <a:ea typeface="Calibri" panose="020F0502020204030204" pitchFamily="34" charset="0"/>
              </a:rPr>
              <a:t>He deliberately make provision for his own memorial service, telling the disciples to eat bread and drink wine in memory of Him</a:t>
            </a:r>
            <a:endParaRPr lang="en-US" sz="2400" dirty="0"/>
          </a:p>
          <a:p>
            <a:endParaRPr lang="en-US" sz="2800" dirty="0"/>
          </a:p>
        </p:txBody>
      </p:sp>
    </p:spTree>
    <p:extLst>
      <p:ext uri="{BB962C8B-B14F-4D97-AF65-F5344CB8AC3E}">
        <p14:creationId xmlns:p14="http://schemas.microsoft.com/office/powerpoint/2010/main" val="23495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6938-72B0-4EAB-B500-A0C98849033B}"/>
              </a:ext>
            </a:extLst>
          </p:cNvPr>
          <p:cNvSpPr>
            <a:spLocks noGrp="1"/>
          </p:cNvSpPr>
          <p:nvPr>
            <p:ph type="title"/>
          </p:nvPr>
        </p:nvSpPr>
        <p:spPr>
          <a:xfrm>
            <a:off x="1600200" y="548640"/>
            <a:ext cx="8911687" cy="840186"/>
          </a:xfrm>
        </p:spPr>
        <p:txBody>
          <a:bodyPr>
            <a:normAutofit/>
          </a:bodyPr>
          <a:lstStyle/>
          <a:p>
            <a:r>
              <a:rPr lang="en-US" sz="4800" b="1" dirty="0"/>
              <a:t>The Death of Jesus</a:t>
            </a:r>
          </a:p>
        </p:txBody>
      </p:sp>
      <p:sp>
        <p:nvSpPr>
          <p:cNvPr id="3" name="Content Placeholder 2">
            <a:extLst>
              <a:ext uri="{FF2B5EF4-FFF2-40B4-BE49-F238E27FC236}">
                <a16:creationId xmlns:a16="http://schemas.microsoft.com/office/drawing/2014/main" id="{B347450D-5C5B-4E25-9C63-3723044721E6}"/>
              </a:ext>
            </a:extLst>
          </p:cNvPr>
          <p:cNvSpPr>
            <a:spLocks noGrp="1"/>
          </p:cNvSpPr>
          <p:nvPr>
            <p:ph idx="1"/>
          </p:nvPr>
        </p:nvSpPr>
        <p:spPr>
          <a:xfrm>
            <a:off x="2218543" y="1464296"/>
            <a:ext cx="9573653" cy="5153319"/>
          </a:xfrm>
        </p:spPr>
        <p:txBody>
          <a:bodyPr>
            <a:noAutofit/>
          </a:bodyPr>
          <a:lstStyle/>
          <a:p>
            <a:pPr marL="463550" indent="-463550"/>
            <a:r>
              <a:rPr lang="en-US" sz="2400" dirty="0"/>
              <a:t>Was not the tragic or premature end to an otherwise promising mission</a:t>
            </a:r>
          </a:p>
          <a:p>
            <a:pPr marL="463550" indent="-463550"/>
            <a:r>
              <a:rPr lang="en-US" sz="2400" dirty="0"/>
              <a:t>Rather, the </a:t>
            </a:r>
            <a:r>
              <a:rPr lang="en-US" sz="2400" b="1" dirty="0"/>
              <a:t>intended pinnacle </a:t>
            </a:r>
            <a:r>
              <a:rPr lang="en-US" sz="2400" dirty="0"/>
              <a:t>by which he would achieve what he had come to do</a:t>
            </a:r>
          </a:p>
          <a:p>
            <a:pPr marL="914400" lvl="1" indent="-463550">
              <a:buFont typeface="Wingdings" panose="05000000000000000000" pitchFamily="2" charset="2"/>
              <a:buChar char="Ø"/>
            </a:pPr>
            <a:r>
              <a:rPr lang="en-US" sz="2200" dirty="0"/>
              <a:t>To authorize the New Covenant (Hebrews 10:11-14)</a:t>
            </a:r>
          </a:p>
          <a:p>
            <a:pPr marL="914400" lvl="1" indent="-463550">
              <a:buFont typeface="Wingdings" panose="05000000000000000000" pitchFamily="2" charset="2"/>
              <a:buChar char="Ø"/>
            </a:pPr>
            <a:r>
              <a:rPr lang="en-US" sz="2200" dirty="0"/>
              <a:t>Memorialized in the Eucharist (Matthew 26:28; Luke 22:20)</a:t>
            </a:r>
          </a:p>
          <a:p>
            <a:pPr marL="463550" indent="-463550"/>
            <a:r>
              <a:rPr lang="en-US" sz="2400" dirty="0"/>
              <a:t>Luke’s record of the presentation of the </a:t>
            </a:r>
            <a:r>
              <a:rPr lang="en-US" sz="2400" i="1" dirty="0"/>
              <a:t>Gospel</a:t>
            </a:r>
            <a:r>
              <a:rPr lang="en-US" sz="2400" dirty="0"/>
              <a:t> in the Book of Acts presents the historical fact of the death as Paul does in 1 Corinthians 15:3</a:t>
            </a:r>
          </a:p>
          <a:p>
            <a:pPr marL="914400" lvl="1" indent="-463550">
              <a:buFont typeface="Wingdings" panose="05000000000000000000" pitchFamily="2" charset="2"/>
              <a:buChar char="Ø"/>
            </a:pPr>
            <a:r>
              <a:rPr lang="en-US" sz="2200" dirty="0"/>
              <a:t>Fulfilling the Scriptures</a:t>
            </a:r>
            <a:endParaRPr lang="en-US" sz="2400" dirty="0"/>
          </a:p>
          <a:p>
            <a:pPr marL="914400" lvl="1" indent="-463550">
              <a:buFont typeface="Wingdings" panose="05000000000000000000" pitchFamily="2" charset="2"/>
              <a:buChar char="Ø"/>
            </a:pPr>
            <a:r>
              <a:rPr lang="en-US" sz="2400" dirty="0"/>
              <a:t>Christ crucified – the Power of God (1 Corinthians 1:23)</a:t>
            </a:r>
            <a:endParaRPr lang="en-US" sz="2200" dirty="0"/>
          </a:p>
        </p:txBody>
      </p:sp>
    </p:spTree>
    <p:extLst>
      <p:ext uri="{BB962C8B-B14F-4D97-AF65-F5344CB8AC3E}">
        <p14:creationId xmlns:p14="http://schemas.microsoft.com/office/powerpoint/2010/main" val="28831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4175-3CA5-4DFA-A67F-D6584A4B9993}"/>
              </a:ext>
            </a:extLst>
          </p:cNvPr>
          <p:cNvSpPr>
            <a:spLocks noGrp="1"/>
          </p:cNvSpPr>
          <p:nvPr>
            <p:ph type="title"/>
          </p:nvPr>
        </p:nvSpPr>
        <p:spPr>
          <a:xfrm>
            <a:off x="2303376" y="4079563"/>
            <a:ext cx="7585248" cy="990543"/>
          </a:xfrm>
        </p:spPr>
        <p:txBody>
          <a:bodyPr anchor="t" anchorCtr="0">
            <a:normAutofit/>
          </a:bodyPr>
          <a:lstStyle/>
          <a:p>
            <a:r>
              <a:rPr lang="en-US" sz="5400" b="1" dirty="0"/>
              <a:t>Two Vital Perspectives</a:t>
            </a:r>
          </a:p>
        </p:txBody>
      </p:sp>
      <p:sp>
        <p:nvSpPr>
          <p:cNvPr id="3" name="Content Placeholder 2">
            <a:extLst>
              <a:ext uri="{FF2B5EF4-FFF2-40B4-BE49-F238E27FC236}">
                <a16:creationId xmlns:a16="http://schemas.microsoft.com/office/drawing/2014/main" id="{D259FB00-A2EA-4760-B8CC-18EF50D650D7}"/>
              </a:ext>
            </a:extLst>
          </p:cNvPr>
          <p:cNvSpPr>
            <a:spLocks noGrp="1"/>
          </p:cNvSpPr>
          <p:nvPr>
            <p:ph type="body" idx="1"/>
          </p:nvPr>
        </p:nvSpPr>
        <p:spPr>
          <a:xfrm>
            <a:off x="3168048" y="5090831"/>
            <a:ext cx="5855903" cy="860400"/>
          </a:xfrm>
        </p:spPr>
        <p:txBody>
          <a:bodyPr>
            <a:normAutofit/>
          </a:bodyPr>
          <a:lstStyle/>
          <a:p>
            <a:pPr algn="ctr"/>
            <a:r>
              <a:rPr lang="en-US" sz="3600" dirty="0"/>
              <a:t>Reality  and Significance</a:t>
            </a:r>
          </a:p>
        </p:txBody>
      </p:sp>
      <p:sp>
        <p:nvSpPr>
          <p:cNvPr id="6" name="Title 1">
            <a:extLst>
              <a:ext uri="{FF2B5EF4-FFF2-40B4-BE49-F238E27FC236}">
                <a16:creationId xmlns:a16="http://schemas.microsoft.com/office/drawing/2014/main" id="{83565458-D23B-4BB8-B740-2F1137EB47ED}"/>
              </a:ext>
            </a:extLst>
          </p:cNvPr>
          <p:cNvSpPr txBox="1">
            <a:spLocks/>
          </p:cNvSpPr>
          <p:nvPr/>
        </p:nvSpPr>
        <p:spPr>
          <a:xfrm>
            <a:off x="1548694" y="7761"/>
            <a:ext cx="9321800" cy="83099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Uniqueness of his Resurrection</a:t>
            </a:r>
          </a:p>
        </p:txBody>
      </p:sp>
      <p:grpSp>
        <p:nvGrpSpPr>
          <p:cNvPr id="4" name="Group 3">
            <a:extLst>
              <a:ext uri="{FF2B5EF4-FFF2-40B4-BE49-F238E27FC236}">
                <a16:creationId xmlns:a16="http://schemas.microsoft.com/office/drawing/2014/main" id="{F12B68C8-4766-404A-A498-31481969EF70}"/>
              </a:ext>
            </a:extLst>
          </p:cNvPr>
          <p:cNvGrpSpPr/>
          <p:nvPr/>
        </p:nvGrpSpPr>
        <p:grpSpPr>
          <a:xfrm>
            <a:off x="2303376" y="1311792"/>
            <a:ext cx="9395263" cy="2117208"/>
            <a:chOff x="2453232" y="1117772"/>
            <a:chExt cx="9395263" cy="2117208"/>
          </a:xfrm>
        </p:grpSpPr>
        <p:pic>
          <p:nvPicPr>
            <p:cNvPr id="5" name="Picture 4">
              <a:extLst>
                <a:ext uri="{FF2B5EF4-FFF2-40B4-BE49-F238E27FC236}">
                  <a16:creationId xmlns:a16="http://schemas.microsoft.com/office/drawing/2014/main" id="{16420A29-E183-468B-8194-B58EC5D41E82}"/>
                </a:ext>
              </a:extLst>
            </p:cNvPr>
            <p:cNvPicPr>
              <a:picLocks noChangeAspect="1"/>
            </p:cNvPicPr>
            <p:nvPr/>
          </p:nvPicPr>
          <p:blipFill>
            <a:blip r:embed="rId3"/>
            <a:stretch>
              <a:fillRect/>
            </a:stretch>
          </p:blipFill>
          <p:spPr>
            <a:xfrm>
              <a:off x="8225717" y="1117772"/>
              <a:ext cx="3622778" cy="2117208"/>
            </a:xfrm>
            <a:prstGeom prst="rect">
              <a:avLst/>
            </a:prstGeom>
          </p:spPr>
        </p:pic>
        <p:sp>
          <p:nvSpPr>
            <p:cNvPr id="7" name="Content Placeholder 2">
              <a:extLst>
                <a:ext uri="{FF2B5EF4-FFF2-40B4-BE49-F238E27FC236}">
                  <a16:creationId xmlns:a16="http://schemas.microsoft.com/office/drawing/2014/main" id="{60E6CA45-C080-4463-9951-CC309BE2DB47}"/>
                </a:ext>
              </a:extLst>
            </p:cNvPr>
            <p:cNvSpPr txBox="1">
              <a:spLocks/>
            </p:cNvSpPr>
            <p:nvPr/>
          </p:nvSpPr>
          <p:spPr>
            <a:xfrm>
              <a:off x="2453232" y="1295301"/>
              <a:ext cx="6098486" cy="175633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US" sz="3600" b="1" dirty="0"/>
                <a:t>Never claimed by any other religious leader</a:t>
              </a:r>
            </a:p>
          </p:txBody>
        </p:sp>
      </p:grpSp>
      <p:sp>
        <p:nvSpPr>
          <p:cNvPr id="8" name="TextBox 7">
            <a:extLst>
              <a:ext uri="{FF2B5EF4-FFF2-40B4-BE49-F238E27FC236}">
                <a16:creationId xmlns:a16="http://schemas.microsoft.com/office/drawing/2014/main" id="{5EAB0C02-196E-43A6-98B5-5C3F38541C84}"/>
              </a:ext>
            </a:extLst>
          </p:cNvPr>
          <p:cNvSpPr txBox="1"/>
          <p:nvPr/>
        </p:nvSpPr>
        <p:spPr>
          <a:xfrm>
            <a:off x="91440" y="-45720"/>
            <a:ext cx="659568" cy="830997"/>
          </a:xfrm>
          <a:prstGeom prst="rect">
            <a:avLst/>
          </a:prstGeom>
          <a:noFill/>
        </p:spPr>
        <p:txBody>
          <a:bodyPr wrap="square" rtlCol="0">
            <a:spAutoFit/>
          </a:bodyPr>
          <a:lstStyle/>
          <a:p>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13659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3AC-8447-4B58-A5A2-E251BE8E5648}"/>
              </a:ext>
            </a:extLst>
          </p:cNvPr>
          <p:cNvSpPr>
            <a:spLocks noGrp="1"/>
          </p:cNvSpPr>
          <p:nvPr>
            <p:ph type="title"/>
          </p:nvPr>
        </p:nvSpPr>
        <p:spPr>
          <a:xfrm>
            <a:off x="1600200" y="548640"/>
            <a:ext cx="9112956" cy="1110827"/>
          </a:xfrm>
        </p:spPr>
        <p:txBody>
          <a:bodyPr>
            <a:normAutofit/>
          </a:bodyPr>
          <a:lstStyle/>
          <a:p>
            <a:r>
              <a:rPr lang="en-US" sz="4800" b="1" dirty="0"/>
              <a:t>Reality</a:t>
            </a:r>
          </a:p>
        </p:txBody>
      </p:sp>
      <p:sp>
        <p:nvSpPr>
          <p:cNvPr id="3" name="Content Placeholder 2">
            <a:extLst>
              <a:ext uri="{FF2B5EF4-FFF2-40B4-BE49-F238E27FC236}">
                <a16:creationId xmlns:a16="http://schemas.microsoft.com/office/drawing/2014/main" id="{359F8ABB-4C14-4BDF-8FB6-58F4B8E2EB60}"/>
              </a:ext>
            </a:extLst>
          </p:cNvPr>
          <p:cNvSpPr>
            <a:spLocks noGrp="1"/>
          </p:cNvSpPr>
          <p:nvPr>
            <p:ph idx="1"/>
          </p:nvPr>
        </p:nvSpPr>
        <p:spPr>
          <a:xfrm>
            <a:off x="2231681" y="1411111"/>
            <a:ext cx="9531342" cy="5339644"/>
          </a:xfrm>
        </p:spPr>
        <p:txBody>
          <a:bodyPr>
            <a:normAutofit/>
          </a:bodyPr>
          <a:lstStyle/>
          <a:p>
            <a:pPr marL="0" indent="0">
              <a:buNone/>
            </a:pPr>
            <a:r>
              <a:rPr lang="en-US" sz="3600" dirty="0"/>
              <a:t>What do we mean by resurrection?</a:t>
            </a:r>
          </a:p>
          <a:p>
            <a:r>
              <a:rPr lang="en-US" sz="2800" dirty="0"/>
              <a:t>Not just that his influence survived death</a:t>
            </a:r>
          </a:p>
          <a:p>
            <a:pPr lvl="1">
              <a:spcBef>
                <a:spcPts val="0"/>
              </a:spcBef>
            </a:pPr>
            <a:r>
              <a:rPr lang="en-US" sz="2400" dirty="0"/>
              <a:t>We can sing “Jesus lives” as the Latin American students chant, “Che Guevara lives!”</a:t>
            </a:r>
          </a:p>
          <a:p>
            <a:pPr lvl="1">
              <a:spcBef>
                <a:spcPts val="0"/>
              </a:spcBef>
            </a:pPr>
            <a:r>
              <a:rPr lang="en-US" sz="2400" dirty="0"/>
              <a:t>Not what we mean -- Che Guevara was not resurrected from the dead</a:t>
            </a:r>
          </a:p>
          <a:p>
            <a:r>
              <a:rPr lang="en-US" sz="2800" dirty="0"/>
              <a:t>Jesus was not resuscitated – brought back to this life</a:t>
            </a:r>
          </a:p>
          <a:p>
            <a:pPr lvl="1">
              <a:spcBef>
                <a:spcPts val="0"/>
              </a:spcBef>
            </a:pPr>
            <a:r>
              <a:rPr lang="en-US" sz="2400" dirty="0"/>
              <a:t>That’s what Jesus did for Lazarus when he raised him</a:t>
            </a:r>
          </a:p>
          <a:p>
            <a:pPr lvl="1">
              <a:spcBef>
                <a:spcPts val="0"/>
              </a:spcBef>
            </a:pPr>
            <a:r>
              <a:rPr lang="en-US" sz="2400" dirty="0"/>
              <a:t>He brought him back to this this life </a:t>
            </a:r>
          </a:p>
          <a:p>
            <a:pPr lvl="1">
              <a:spcBef>
                <a:spcPts val="0"/>
              </a:spcBef>
            </a:pPr>
            <a:r>
              <a:rPr lang="en-US" sz="2400" dirty="0"/>
              <a:t>This aroused C.S. Lewis’ sympathy when he said, “Poor Lazarus had to do his dying all over again.”</a:t>
            </a:r>
          </a:p>
          <a:p>
            <a:endParaRPr lang="en-US" sz="2800" dirty="0"/>
          </a:p>
        </p:txBody>
      </p:sp>
    </p:spTree>
    <p:extLst>
      <p:ext uri="{BB962C8B-B14F-4D97-AF65-F5344CB8AC3E}">
        <p14:creationId xmlns:p14="http://schemas.microsoft.com/office/powerpoint/2010/main" val="24899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AB6F-AE69-443B-98C0-C698686AFAC4}"/>
              </a:ext>
            </a:extLst>
          </p:cNvPr>
          <p:cNvSpPr>
            <a:spLocks noGrp="1"/>
          </p:cNvSpPr>
          <p:nvPr>
            <p:ph type="title"/>
          </p:nvPr>
        </p:nvSpPr>
        <p:spPr>
          <a:xfrm>
            <a:off x="1600200" y="548640"/>
            <a:ext cx="8911687" cy="1280890"/>
          </a:xfrm>
        </p:spPr>
        <p:txBody>
          <a:bodyPr>
            <a:normAutofit/>
          </a:bodyPr>
          <a:lstStyle/>
          <a:p>
            <a:r>
              <a:rPr lang="en-US" sz="4800" b="1" dirty="0"/>
              <a:t>After his Resurrection … </a:t>
            </a:r>
          </a:p>
        </p:txBody>
      </p:sp>
      <p:sp>
        <p:nvSpPr>
          <p:cNvPr id="3" name="Content Placeholder 2">
            <a:extLst>
              <a:ext uri="{FF2B5EF4-FFF2-40B4-BE49-F238E27FC236}">
                <a16:creationId xmlns:a16="http://schemas.microsoft.com/office/drawing/2014/main" id="{3D99D714-6A1A-4C43-805D-910ECA51E0B0}"/>
              </a:ext>
            </a:extLst>
          </p:cNvPr>
          <p:cNvSpPr>
            <a:spLocks noGrp="1"/>
          </p:cNvSpPr>
          <p:nvPr>
            <p:ph idx="1"/>
          </p:nvPr>
        </p:nvSpPr>
        <p:spPr>
          <a:xfrm>
            <a:off x="2058634" y="1377245"/>
            <a:ext cx="8915400" cy="5044576"/>
          </a:xfrm>
        </p:spPr>
        <p:txBody>
          <a:bodyPr>
            <a:noAutofit/>
          </a:bodyPr>
          <a:lstStyle/>
          <a:p>
            <a:r>
              <a:rPr lang="en-US" sz="3200" dirty="0"/>
              <a:t>Jesus was rescued from the natural, post-mortem process of decay and decomposition (Stott 318-325)</a:t>
            </a:r>
          </a:p>
          <a:p>
            <a:pPr marL="1139825" lvl="1" indent="-682625"/>
            <a:r>
              <a:rPr lang="en-US" sz="2800" dirty="0"/>
              <a:t>Meet Peter MacIntosh (d. 1946)</a:t>
            </a:r>
          </a:p>
          <a:p>
            <a:pPr>
              <a:spcBef>
                <a:spcPts val="1800"/>
              </a:spcBef>
            </a:pPr>
            <a:r>
              <a:rPr lang="en-US" sz="3200" dirty="0"/>
              <a:t>Jesus’ body was changed into a new vehicle for his personality, which had new powers, undreamed of faculties that was immortal and would never die again (Stott, 210-214)</a:t>
            </a:r>
          </a:p>
        </p:txBody>
      </p:sp>
    </p:spTree>
    <p:extLst>
      <p:ext uri="{BB962C8B-B14F-4D97-AF65-F5344CB8AC3E}">
        <p14:creationId xmlns:p14="http://schemas.microsoft.com/office/powerpoint/2010/main" val="22302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71C7-9A1C-4163-99B1-90EAD60238A3}"/>
              </a:ext>
            </a:extLst>
          </p:cNvPr>
          <p:cNvSpPr>
            <a:spLocks noGrp="1"/>
          </p:cNvSpPr>
          <p:nvPr>
            <p:ph type="title"/>
          </p:nvPr>
        </p:nvSpPr>
        <p:spPr>
          <a:xfrm>
            <a:off x="940170" y="650150"/>
            <a:ext cx="5294376" cy="1007049"/>
          </a:xfrm>
        </p:spPr>
        <p:txBody>
          <a:bodyPr>
            <a:normAutofit/>
          </a:bodyPr>
          <a:lstStyle/>
          <a:p>
            <a:pPr algn="ctr"/>
            <a:r>
              <a:rPr lang="en-US" b="1" dirty="0"/>
              <a:t>Signs of the times</a:t>
            </a:r>
          </a:p>
        </p:txBody>
      </p:sp>
      <p:sp>
        <p:nvSpPr>
          <p:cNvPr id="17" name="Content Placeholder 8">
            <a:extLst>
              <a:ext uri="{FF2B5EF4-FFF2-40B4-BE49-F238E27FC236}">
                <a16:creationId xmlns:a16="http://schemas.microsoft.com/office/drawing/2014/main" id="{4F0B240C-85C4-4BED-B57D-75367655C56D}"/>
              </a:ext>
            </a:extLst>
          </p:cNvPr>
          <p:cNvSpPr>
            <a:spLocks noGrp="1"/>
          </p:cNvSpPr>
          <p:nvPr>
            <p:ph idx="1"/>
          </p:nvPr>
        </p:nvSpPr>
        <p:spPr>
          <a:xfrm>
            <a:off x="649224" y="1780032"/>
            <a:ext cx="3981449" cy="4112821"/>
          </a:xfrm>
        </p:spPr>
        <p:txBody>
          <a:bodyPr>
            <a:normAutofit/>
          </a:bodyPr>
          <a:lstStyle/>
          <a:p>
            <a:r>
              <a:rPr lang="en-US" sz="2000" dirty="0"/>
              <a:t>Lagos, Nigeria</a:t>
            </a:r>
          </a:p>
          <a:p>
            <a:r>
              <a:rPr lang="en-US" sz="2000" dirty="0"/>
              <a:t>An interesting stack of books on a student’s table:</a:t>
            </a:r>
          </a:p>
          <a:p>
            <a:pPr lvl="1"/>
            <a:r>
              <a:rPr lang="en-US" sz="1800" dirty="0"/>
              <a:t>The Bible</a:t>
            </a:r>
          </a:p>
          <a:p>
            <a:pPr lvl="1"/>
            <a:r>
              <a:rPr lang="en-US" sz="1800" dirty="0"/>
              <a:t>Episcopal Prayer Book</a:t>
            </a:r>
          </a:p>
          <a:p>
            <a:pPr lvl="1"/>
            <a:r>
              <a:rPr lang="en-US" sz="1800" dirty="0"/>
              <a:t>The Qur’an</a:t>
            </a:r>
          </a:p>
          <a:p>
            <a:pPr lvl="1"/>
            <a:r>
              <a:rPr lang="en-US" sz="1800" dirty="0"/>
              <a:t>3 Watch Tower magazines</a:t>
            </a:r>
          </a:p>
          <a:p>
            <a:pPr lvl="1"/>
            <a:r>
              <a:rPr lang="en-US" sz="1800" dirty="0"/>
              <a:t>Book of yoga exercises</a:t>
            </a:r>
          </a:p>
          <a:p>
            <a:pPr lvl="1"/>
            <a:r>
              <a:rPr lang="en-US" sz="1800" dirty="0"/>
              <a:t>Bio of Karl Marx</a:t>
            </a:r>
          </a:p>
          <a:p>
            <a:pPr lvl="1"/>
            <a:r>
              <a:rPr lang="en-US" sz="1800" dirty="0"/>
              <a:t>Popular paperback</a:t>
            </a:r>
          </a:p>
        </p:txBody>
      </p:sp>
      <p:sp>
        <p:nvSpPr>
          <p:cNvPr id="10" name="Rectangle 9">
            <a:extLst>
              <a:ext uri="{FF2B5EF4-FFF2-40B4-BE49-F238E27FC236}">
                <a16:creationId xmlns:a16="http://schemas.microsoft.com/office/drawing/2014/main" id="{A01998C8-80D4-48F3-83E2-5CD99739A462}"/>
              </a:ext>
            </a:extLst>
          </p:cNvPr>
          <p:cNvSpPr/>
          <p:nvPr/>
        </p:nvSpPr>
        <p:spPr>
          <a:xfrm>
            <a:off x="4554756" y="5284520"/>
            <a:ext cx="737894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 to stop worrying!</a:t>
            </a:r>
          </a:p>
        </p:txBody>
      </p:sp>
      <p:pic>
        <p:nvPicPr>
          <p:cNvPr id="11" name="Picture 10">
            <a:extLst>
              <a:ext uri="{FF2B5EF4-FFF2-40B4-BE49-F238E27FC236}">
                <a16:creationId xmlns:a16="http://schemas.microsoft.com/office/drawing/2014/main" id="{7EBABC21-B930-45D8-9871-83B0E8A609AE}"/>
              </a:ext>
            </a:extLst>
          </p:cNvPr>
          <p:cNvPicPr>
            <a:picLocks noChangeAspect="1"/>
          </p:cNvPicPr>
          <p:nvPr/>
        </p:nvPicPr>
        <p:blipFill>
          <a:blip r:embed="rId3"/>
          <a:stretch>
            <a:fillRect/>
          </a:stretch>
        </p:blipFill>
        <p:spPr>
          <a:xfrm>
            <a:off x="4944055" y="3183684"/>
            <a:ext cx="1609725" cy="2162175"/>
          </a:xfrm>
          <a:prstGeom prst="rect">
            <a:avLst/>
          </a:prstGeom>
        </p:spPr>
      </p:pic>
      <p:pic>
        <p:nvPicPr>
          <p:cNvPr id="5" name="Picture 4">
            <a:extLst>
              <a:ext uri="{FF2B5EF4-FFF2-40B4-BE49-F238E27FC236}">
                <a16:creationId xmlns:a16="http://schemas.microsoft.com/office/drawing/2014/main" id="{E757FD74-EC7C-4029-881D-DEE66FC0F6CE}"/>
              </a:ext>
            </a:extLst>
          </p:cNvPr>
          <p:cNvPicPr>
            <a:picLocks noChangeAspect="1"/>
          </p:cNvPicPr>
          <p:nvPr/>
        </p:nvPicPr>
        <p:blipFill>
          <a:blip r:embed="rId4"/>
          <a:stretch>
            <a:fillRect/>
          </a:stretch>
        </p:blipFill>
        <p:spPr>
          <a:xfrm>
            <a:off x="6487135" y="1948670"/>
            <a:ext cx="5278311" cy="3044380"/>
          </a:xfrm>
          <a:prstGeom prst="rect">
            <a:avLst/>
          </a:prstGeom>
        </p:spPr>
      </p:pic>
      <p:sp>
        <p:nvSpPr>
          <p:cNvPr id="12" name="Arrow: Curved Right 11">
            <a:extLst>
              <a:ext uri="{FF2B5EF4-FFF2-40B4-BE49-F238E27FC236}">
                <a16:creationId xmlns:a16="http://schemas.microsoft.com/office/drawing/2014/main" id="{D62F04A4-448D-4B9D-A6C4-A1C744D33D4D}"/>
              </a:ext>
            </a:extLst>
          </p:cNvPr>
          <p:cNvSpPr/>
          <p:nvPr/>
        </p:nvSpPr>
        <p:spPr>
          <a:xfrm rot="10598584">
            <a:off x="6475432" y="3618119"/>
            <a:ext cx="313382" cy="19684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22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750"/>
                                        <p:tgtEl>
                                          <p:spTgt spid="17">
                                            <p:txEl>
                                              <p:pRg st="2" end="2"/>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Effect transition="in" filter="fade">
                                      <p:cBhvr>
                                        <p:cTn id="11" dur="750"/>
                                        <p:tgtEl>
                                          <p:spTgt spid="17">
                                            <p:txEl>
                                              <p:pRg st="3" end="3"/>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Effect transition="in" filter="fade">
                                      <p:cBhvr>
                                        <p:cTn id="15" dur="750"/>
                                        <p:tgtEl>
                                          <p:spTgt spid="17">
                                            <p:txEl>
                                              <p:pRg st="4" end="4"/>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fade">
                                      <p:cBhvr>
                                        <p:cTn id="19" dur="750"/>
                                        <p:tgtEl>
                                          <p:spTgt spid="17">
                                            <p:txEl>
                                              <p:pRg st="5" end="5"/>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animEffect transition="in" filter="fade">
                                      <p:cBhvr>
                                        <p:cTn id="23" dur="750"/>
                                        <p:tgtEl>
                                          <p:spTgt spid="17">
                                            <p:txEl>
                                              <p:pRg st="6" end="6"/>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animEffect transition="in" filter="fade">
                                      <p:cBhvr>
                                        <p:cTn id="27" dur="750"/>
                                        <p:tgtEl>
                                          <p:spTgt spid="1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8" end="8"/>
                                            </p:txEl>
                                          </p:spTgt>
                                        </p:tgtEl>
                                        <p:attrNameLst>
                                          <p:attrName>style.visibility</p:attrName>
                                        </p:attrNameLst>
                                      </p:cBhvr>
                                      <p:to>
                                        <p:strVal val="visible"/>
                                      </p:to>
                                    </p:set>
                                    <p:animEffect transition="in" filter="fade">
                                      <p:cBhvr>
                                        <p:cTn id="32" dur="750"/>
                                        <p:tgtEl>
                                          <p:spTgt spid="17">
                                            <p:txEl>
                                              <p:pRg st="8" end="8"/>
                                            </p:txEl>
                                          </p:spTgt>
                                        </p:tgtEl>
                                      </p:cBhvr>
                                    </p:animEffect>
                                  </p:childTnLst>
                                </p:cTn>
                              </p:par>
                            </p:childTnLst>
                          </p:cTn>
                        </p:par>
                        <p:par>
                          <p:cTn id="33" fill="hold">
                            <p:stCondLst>
                              <p:cond delay="75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11DE-A1F8-4E38-8452-6BC3784C9E62}"/>
              </a:ext>
            </a:extLst>
          </p:cNvPr>
          <p:cNvSpPr>
            <a:spLocks noGrp="1"/>
          </p:cNvSpPr>
          <p:nvPr>
            <p:ph type="title"/>
          </p:nvPr>
        </p:nvSpPr>
        <p:spPr>
          <a:xfrm>
            <a:off x="1640156" y="561764"/>
            <a:ext cx="5820517" cy="1280890"/>
          </a:xfrm>
        </p:spPr>
        <p:txBody>
          <a:bodyPr>
            <a:normAutofit/>
          </a:bodyPr>
          <a:lstStyle/>
          <a:p>
            <a:r>
              <a:rPr lang="en-US" sz="4600" b="1" dirty="0"/>
              <a:t>Three-fold Evidence</a:t>
            </a:r>
          </a:p>
        </p:txBody>
      </p:sp>
      <p:sp>
        <p:nvSpPr>
          <p:cNvPr id="3" name="Content Placeholder 2">
            <a:extLst>
              <a:ext uri="{FF2B5EF4-FFF2-40B4-BE49-F238E27FC236}">
                <a16:creationId xmlns:a16="http://schemas.microsoft.com/office/drawing/2014/main" id="{4FF3D14F-3F2D-4C2E-AC93-C2008154FD71}"/>
              </a:ext>
            </a:extLst>
          </p:cNvPr>
          <p:cNvSpPr>
            <a:spLocks noGrp="1"/>
          </p:cNvSpPr>
          <p:nvPr>
            <p:ph idx="1"/>
          </p:nvPr>
        </p:nvSpPr>
        <p:spPr>
          <a:xfrm>
            <a:off x="1789112" y="1520536"/>
            <a:ext cx="9661670" cy="1659082"/>
          </a:xfrm>
        </p:spPr>
        <p:txBody>
          <a:bodyPr>
            <a:normAutofit fontScale="92500" lnSpcReduction="10000"/>
          </a:bodyPr>
          <a:lstStyle/>
          <a:p>
            <a:pPr marL="0" indent="0" algn="ctr">
              <a:buNone/>
            </a:pPr>
            <a:r>
              <a:rPr lang="en-US" sz="4000" dirty="0"/>
              <a:t>“Now, </a:t>
            </a:r>
            <a:r>
              <a:rPr lang="en-US" sz="4000" dirty="0">
                <a:solidFill>
                  <a:srgbClr val="000000"/>
                </a:solidFill>
                <a:effectLst/>
                <a:ea typeface="Calibri" panose="020F0502020204030204" pitchFamily="34" charset="0"/>
                <a:cs typeface="Times New Roman" panose="02020603050405020304" pitchFamily="18" charset="0"/>
              </a:rPr>
              <a:t>the cumulative evidence for the resurrection of Jesus is very compelling”</a:t>
            </a:r>
          </a:p>
          <a:p>
            <a:pPr marL="0" indent="0" algn="r">
              <a:buNone/>
            </a:pPr>
            <a:r>
              <a:rPr lang="en-US" sz="2800" dirty="0">
                <a:solidFill>
                  <a:srgbClr val="000000"/>
                </a:solidFill>
                <a:effectLst/>
                <a:ea typeface="Calibri" panose="020F0502020204030204" pitchFamily="34" charset="0"/>
                <a:cs typeface="Times New Roman" panose="02020603050405020304" pitchFamily="18" charset="0"/>
              </a:rPr>
              <a:t>(282-283)</a:t>
            </a:r>
            <a:endParaRPr lang="en-US" sz="4000" dirty="0"/>
          </a:p>
        </p:txBody>
      </p:sp>
      <p:graphicFrame>
        <p:nvGraphicFramePr>
          <p:cNvPr id="4" name="Table 4">
            <a:extLst>
              <a:ext uri="{FF2B5EF4-FFF2-40B4-BE49-F238E27FC236}">
                <a16:creationId xmlns:a16="http://schemas.microsoft.com/office/drawing/2014/main" id="{A67DB914-8BC7-4EC3-BFD1-F32D484B2A82}"/>
              </a:ext>
            </a:extLst>
          </p:cNvPr>
          <p:cNvGraphicFramePr>
            <a:graphicFrameLocks noGrp="1"/>
          </p:cNvGraphicFramePr>
          <p:nvPr>
            <p:extLst>
              <p:ext uri="{D42A27DB-BD31-4B8C-83A1-F6EECF244321}">
                <p14:modId xmlns:p14="http://schemas.microsoft.com/office/powerpoint/2010/main" val="958935948"/>
              </p:ext>
            </p:extLst>
          </p:nvPr>
        </p:nvGraphicFramePr>
        <p:xfrm>
          <a:off x="1827211" y="4096826"/>
          <a:ext cx="9578544" cy="1584960"/>
        </p:xfrm>
        <a:graphic>
          <a:graphicData uri="http://schemas.openxmlformats.org/drawingml/2006/table">
            <a:tbl>
              <a:tblPr firstRow="1" bandRow="1">
                <a:tableStyleId>{5C22544A-7EE6-4342-B048-85BDC9FD1C3A}</a:tableStyleId>
              </a:tblPr>
              <a:tblGrid>
                <a:gridCol w="3192848">
                  <a:extLst>
                    <a:ext uri="{9D8B030D-6E8A-4147-A177-3AD203B41FA5}">
                      <a16:colId xmlns:a16="http://schemas.microsoft.com/office/drawing/2014/main" val="2786091571"/>
                    </a:ext>
                  </a:extLst>
                </a:gridCol>
                <a:gridCol w="3192848">
                  <a:extLst>
                    <a:ext uri="{9D8B030D-6E8A-4147-A177-3AD203B41FA5}">
                      <a16:colId xmlns:a16="http://schemas.microsoft.com/office/drawing/2014/main" val="3228445845"/>
                    </a:ext>
                  </a:extLst>
                </a:gridCol>
                <a:gridCol w="3192848">
                  <a:extLst>
                    <a:ext uri="{9D8B030D-6E8A-4147-A177-3AD203B41FA5}">
                      <a16:colId xmlns:a16="http://schemas.microsoft.com/office/drawing/2014/main" val="3497060699"/>
                    </a:ext>
                  </a:extLst>
                </a:gridCol>
              </a:tblGrid>
              <a:tr h="370840">
                <a:tc gridSpan="3">
                  <a:txBody>
                    <a:bodyPr/>
                    <a:lstStyle/>
                    <a:p>
                      <a:pPr algn="ctr"/>
                      <a:r>
                        <a:rPr lang="en-US" sz="3600" spc="300" baseline="0" dirty="0">
                          <a:latin typeface="+mn-lt"/>
                        </a:rPr>
                        <a:t>Compelling Evidence</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60236160"/>
                  </a:ext>
                </a:extLst>
              </a:tr>
              <a:tr h="370840">
                <a:tc>
                  <a:txBody>
                    <a:bodyPr/>
                    <a:lstStyle/>
                    <a:p>
                      <a:pPr algn="ctr"/>
                      <a:r>
                        <a:rPr lang="en-US" sz="2800" dirty="0">
                          <a:solidFill>
                            <a:srgbClr val="000000"/>
                          </a:solidFill>
                          <a:effectLst/>
                          <a:latin typeface="+mn-lt"/>
                          <a:ea typeface="Calibri" panose="020F0502020204030204" pitchFamily="34" charset="0"/>
                          <a:cs typeface="Times New Roman" panose="02020603050405020304" pitchFamily="18" charset="0"/>
                        </a:rPr>
                        <a:t>Disappearance of the body </a:t>
                      </a:r>
                      <a:endParaRPr lang="en-US" sz="2800" dirty="0">
                        <a:latin typeface="+mn-lt"/>
                      </a:endParaRPr>
                    </a:p>
                  </a:txBody>
                  <a:tcPr anchor="ctr"/>
                </a:tc>
                <a:tc>
                  <a:txBody>
                    <a:bodyPr/>
                    <a:lstStyle/>
                    <a:p>
                      <a:pPr algn="ctr"/>
                      <a:r>
                        <a:rPr lang="en-US" sz="2800" dirty="0">
                          <a:solidFill>
                            <a:srgbClr val="000000"/>
                          </a:solidFill>
                          <a:effectLst/>
                          <a:latin typeface="+mn-lt"/>
                          <a:ea typeface="Calibri" panose="020F0502020204030204" pitchFamily="34" charset="0"/>
                          <a:cs typeface="Times New Roman" panose="02020603050405020304" pitchFamily="18" charset="0"/>
                        </a:rPr>
                        <a:t>Reappearance of the Lord </a:t>
                      </a:r>
                      <a:endParaRPr lang="en-US" sz="2800" dirty="0">
                        <a:latin typeface="+mn-lt"/>
                      </a:endParaRPr>
                    </a:p>
                  </a:txBody>
                  <a:tcPr anchor="ctr"/>
                </a:tc>
                <a:tc>
                  <a:txBody>
                    <a:bodyPr/>
                    <a:lstStyle/>
                    <a:p>
                      <a:pPr algn="ctr"/>
                      <a:r>
                        <a:rPr lang="en-US" sz="2800" dirty="0">
                          <a:solidFill>
                            <a:srgbClr val="000000"/>
                          </a:solidFill>
                          <a:effectLst/>
                          <a:latin typeface="+mn-lt"/>
                          <a:ea typeface="Calibri" panose="020F0502020204030204" pitchFamily="34" charset="0"/>
                          <a:cs typeface="Times New Roman" panose="02020603050405020304" pitchFamily="18" charset="0"/>
                        </a:rPr>
                        <a:t>Emergence of the church </a:t>
                      </a:r>
                      <a:endParaRPr lang="en-US" sz="2800" dirty="0">
                        <a:latin typeface="+mn-lt"/>
                      </a:endParaRPr>
                    </a:p>
                  </a:txBody>
                  <a:tcPr anchor="ctr"/>
                </a:tc>
                <a:extLst>
                  <a:ext uri="{0D108BD9-81ED-4DB2-BD59-A6C34878D82A}">
                    <a16:rowId xmlns:a16="http://schemas.microsoft.com/office/drawing/2014/main" val="4097914330"/>
                  </a:ext>
                </a:extLst>
              </a:tr>
            </a:tbl>
          </a:graphicData>
        </a:graphic>
      </p:graphicFrame>
    </p:spTree>
    <p:extLst>
      <p:ext uri="{BB962C8B-B14F-4D97-AF65-F5344CB8AC3E}">
        <p14:creationId xmlns:p14="http://schemas.microsoft.com/office/powerpoint/2010/main" val="52236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BC49-E3B6-4301-AFB4-792B1DFFCB8E}"/>
              </a:ext>
            </a:extLst>
          </p:cNvPr>
          <p:cNvSpPr>
            <a:spLocks noGrp="1"/>
          </p:cNvSpPr>
          <p:nvPr>
            <p:ph type="title"/>
          </p:nvPr>
        </p:nvSpPr>
        <p:spPr>
          <a:xfrm>
            <a:off x="1600200" y="548640"/>
            <a:ext cx="10591800" cy="1528516"/>
          </a:xfrm>
        </p:spPr>
        <p:txBody>
          <a:bodyPr>
            <a:noAutofit/>
          </a:bodyPr>
          <a:lstStyle/>
          <a:p>
            <a:r>
              <a:rPr lang="en-US" sz="4600" b="1" dirty="0"/>
              <a:t>Significance – Past, Present, &amp; Future</a:t>
            </a:r>
            <a:br>
              <a:rPr lang="en-US" sz="4600" b="1" dirty="0"/>
            </a:br>
            <a:endParaRPr lang="en-US" sz="4600" b="1" dirty="0"/>
          </a:p>
        </p:txBody>
      </p:sp>
      <p:graphicFrame>
        <p:nvGraphicFramePr>
          <p:cNvPr id="15" name="Table 14">
            <a:extLst>
              <a:ext uri="{FF2B5EF4-FFF2-40B4-BE49-F238E27FC236}">
                <a16:creationId xmlns:a16="http://schemas.microsoft.com/office/drawing/2014/main" id="{C53C19B6-9342-45CE-B5AE-237A3676CC7E}"/>
              </a:ext>
            </a:extLst>
          </p:cNvPr>
          <p:cNvGraphicFramePr>
            <a:graphicFrameLocks noGrp="1"/>
          </p:cNvGraphicFramePr>
          <p:nvPr>
            <p:extLst>
              <p:ext uri="{D42A27DB-BD31-4B8C-83A1-F6EECF244321}">
                <p14:modId xmlns:p14="http://schemas.microsoft.com/office/powerpoint/2010/main" val="3192473914"/>
              </p:ext>
            </p:extLst>
          </p:nvPr>
        </p:nvGraphicFramePr>
        <p:xfrm>
          <a:off x="1782618" y="1550938"/>
          <a:ext cx="9601200" cy="484632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156350235"/>
                    </a:ext>
                  </a:extLst>
                </a:gridCol>
                <a:gridCol w="457200">
                  <a:extLst>
                    <a:ext uri="{9D8B030D-6E8A-4147-A177-3AD203B41FA5}">
                      <a16:colId xmlns:a16="http://schemas.microsoft.com/office/drawing/2014/main" val="3332920890"/>
                    </a:ext>
                  </a:extLst>
                </a:gridCol>
                <a:gridCol w="4572000">
                  <a:extLst>
                    <a:ext uri="{9D8B030D-6E8A-4147-A177-3AD203B41FA5}">
                      <a16:colId xmlns:a16="http://schemas.microsoft.com/office/drawing/2014/main" val="116112979"/>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God’s Demonstration</a:t>
                      </a:r>
                    </a:p>
                  </a:txBody>
                  <a:tcPr/>
                </a:tc>
                <a:tc>
                  <a:txBody>
                    <a:bodyPr/>
                    <a:lstStyle/>
                    <a:p>
                      <a:endParaRPr lang="en-US" sz="2400"/>
                    </a:p>
                  </a:txBody>
                  <a:tcPr/>
                </a:tc>
                <a:tc>
                  <a:txBody>
                    <a:bodyPr/>
                    <a:lstStyle/>
                    <a:p>
                      <a:pPr algn="ctr"/>
                      <a:r>
                        <a:rPr lang="en-US" sz="2400" dirty="0"/>
                        <a:t>Humanity’s Benefit</a:t>
                      </a:r>
                    </a:p>
                  </a:txBody>
                  <a:tcPr/>
                </a:tc>
                <a:extLst>
                  <a:ext uri="{0D108BD9-81ED-4DB2-BD59-A6C34878D82A}">
                    <a16:rowId xmlns:a16="http://schemas.microsoft.com/office/drawing/2014/main" val="728309293"/>
                  </a:ext>
                </a:extLst>
              </a:tr>
              <a:tr h="370840">
                <a:tc>
                  <a:txBody>
                    <a:bodyPr/>
                    <a:lstStyle/>
                    <a:p>
                      <a:r>
                        <a:rPr lang="en-US" sz="2400" dirty="0"/>
                        <a:t>God vindicated Jesus, reversing the verdict pronounced on him</a:t>
                      </a:r>
                    </a:p>
                  </a:txBody>
                  <a:tcPr/>
                </a:tc>
                <a:tc>
                  <a:txBody>
                    <a:bodyPr/>
                    <a:lstStyle/>
                    <a:p>
                      <a:endParaRPr lang="en-US" sz="2400" dirty="0"/>
                    </a:p>
                  </a:txBody>
                  <a:tcPr/>
                </a:tc>
                <a:tc>
                  <a:txBody>
                    <a:bodyPr/>
                    <a:lstStyle/>
                    <a:p>
                      <a:r>
                        <a:rPr lang="en-US" sz="2400" dirty="0"/>
                        <a:t>Jesus vindicates believers, pronouncing us forgiven</a:t>
                      </a:r>
                    </a:p>
                  </a:txBody>
                  <a:tcPr anchor="ctr"/>
                </a:tc>
                <a:extLst>
                  <a:ext uri="{0D108BD9-81ED-4DB2-BD59-A6C34878D82A}">
                    <a16:rowId xmlns:a16="http://schemas.microsoft.com/office/drawing/2014/main" val="674871008"/>
                  </a:ext>
                </a:extLst>
              </a:tr>
              <a:tr h="370840">
                <a:tc>
                  <a:txBody>
                    <a:bodyPr/>
                    <a:lstStyle/>
                    <a:p>
                      <a:pPr marL="457200"/>
                      <a:r>
                        <a:rPr lang="en-US" sz="2400" dirty="0"/>
                        <a:t>Declaring publicly to the world that he had not died in vain</a:t>
                      </a:r>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233636593"/>
                  </a:ext>
                </a:extLst>
              </a:tr>
              <a:tr h="370840">
                <a:tc>
                  <a:txBody>
                    <a:bodyPr/>
                    <a:lstStyle/>
                    <a:p>
                      <a:r>
                        <a:rPr lang="en-US" sz="2400" dirty="0"/>
                        <a:t>Power over death, freeing believers</a:t>
                      </a:r>
                    </a:p>
                  </a:txBody>
                  <a:tcPr anchor="ctr"/>
                </a:tc>
                <a:tc>
                  <a:txBody>
                    <a:bodyPr/>
                    <a:lstStyle/>
                    <a:p>
                      <a:endParaRPr lang="en-US" sz="2400" dirty="0"/>
                    </a:p>
                  </a:txBody>
                  <a:tcPr/>
                </a:tc>
                <a:tc>
                  <a:txBody>
                    <a:bodyPr/>
                    <a:lstStyle/>
                    <a:p>
                      <a:r>
                        <a:rPr lang="en-US" sz="2400" dirty="0"/>
                        <a:t>The power of the resurrection is available today to change and transform our lives</a:t>
                      </a:r>
                    </a:p>
                  </a:txBody>
                  <a:tcPr/>
                </a:tc>
                <a:extLst>
                  <a:ext uri="{0D108BD9-81ED-4DB2-BD59-A6C34878D82A}">
                    <a16:rowId xmlns:a16="http://schemas.microsoft.com/office/drawing/2014/main" val="236498762"/>
                  </a:ext>
                </a:extLst>
              </a:tr>
              <a:tr h="370840">
                <a:tc>
                  <a:txBody>
                    <a:bodyPr/>
                    <a:lstStyle/>
                    <a:p>
                      <a:r>
                        <a:rPr lang="en-US" sz="2400" dirty="0"/>
                        <a:t>Hope for the future</a:t>
                      </a:r>
                    </a:p>
                  </a:txBody>
                  <a:tcPr anchor="ctr"/>
                </a:tc>
                <a:tc>
                  <a:txBody>
                    <a:bodyPr/>
                    <a:lstStyle/>
                    <a:p>
                      <a:endParaRPr lang="en-US" sz="2400" dirty="0"/>
                    </a:p>
                  </a:txBody>
                  <a:tcPr/>
                </a:tc>
                <a:tc>
                  <a:txBody>
                    <a:bodyPr/>
                    <a:lstStyle/>
                    <a:p>
                      <a:r>
                        <a:rPr lang="en-US" sz="2400" dirty="0"/>
                        <a:t>One day we too are going to be resurrected like Jesus</a:t>
                      </a:r>
                    </a:p>
                  </a:txBody>
                  <a:tcPr/>
                </a:tc>
                <a:extLst>
                  <a:ext uri="{0D108BD9-81ED-4DB2-BD59-A6C34878D82A}">
                    <a16:rowId xmlns:a16="http://schemas.microsoft.com/office/drawing/2014/main" val="788352351"/>
                  </a:ext>
                </a:extLst>
              </a:tr>
            </a:tbl>
          </a:graphicData>
        </a:graphic>
      </p:graphicFrame>
    </p:spTree>
    <p:extLst>
      <p:ext uri="{BB962C8B-B14F-4D97-AF65-F5344CB8AC3E}">
        <p14:creationId xmlns:p14="http://schemas.microsoft.com/office/powerpoint/2010/main" val="349721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00D152-27E8-4321-B43C-B81C29CD883B}"/>
              </a:ext>
            </a:extLst>
          </p:cNvPr>
          <p:cNvSpPr>
            <a:spLocks noGrp="1"/>
          </p:cNvSpPr>
          <p:nvPr>
            <p:ph type="title"/>
          </p:nvPr>
        </p:nvSpPr>
        <p:spPr>
          <a:xfrm>
            <a:off x="1640156" y="655282"/>
            <a:ext cx="8911687" cy="809835"/>
          </a:xfrm>
        </p:spPr>
        <p:txBody>
          <a:bodyPr/>
          <a:lstStyle/>
          <a:p>
            <a:r>
              <a:rPr lang="en-US" b="1" dirty="0"/>
              <a:t>Paul’s Gospel – Romans 1:1-4</a:t>
            </a:r>
          </a:p>
        </p:txBody>
      </p:sp>
      <p:sp>
        <p:nvSpPr>
          <p:cNvPr id="8" name="Content Placeholder 7">
            <a:extLst>
              <a:ext uri="{FF2B5EF4-FFF2-40B4-BE49-F238E27FC236}">
                <a16:creationId xmlns:a16="http://schemas.microsoft.com/office/drawing/2014/main" id="{27E9E6BD-F4BA-4DAD-9664-B6D739AA09DD}"/>
              </a:ext>
            </a:extLst>
          </p:cNvPr>
          <p:cNvSpPr>
            <a:spLocks noGrp="1"/>
          </p:cNvSpPr>
          <p:nvPr>
            <p:ph idx="1"/>
          </p:nvPr>
        </p:nvSpPr>
        <p:spPr>
          <a:xfrm>
            <a:off x="2015836" y="1756064"/>
            <a:ext cx="9488776" cy="4155158"/>
          </a:xfrm>
        </p:spPr>
        <p:txBody>
          <a:bodyPr>
            <a:normAutofit fontScale="92500" lnSpcReduction="10000"/>
          </a:bodyPr>
          <a:lstStyle/>
          <a:p>
            <a:pPr marL="0" indent="0" algn="l" rtl="0">
              <a:buNone/>
            </a:pPr>
            <a:r>
              <a:rPr lang="en-US" sz="3200" b="1" dirty="0">
                <a:solidFill>
                  <a:schemeClr val="tx1"/>
                </a:solidFill>
              </a:rPr>
              <a:t>The Gospel of God</a:t>
            </a:r>
          </a:p>
          <a:p>
            <a:pPr marL="914400" lvl="1" indent="-457200">
              <a:buFont typeface="Wingdings" panose="05000000000000000000" pitchFamily="2" charset="2"/>
              <a:buChar char="v"/>
            </a:pPr>
            <a:r>
              <a:rPr lang="en-US" sz="2800" dirty="0">
                <a:solidFill>
                  <a:schemeClr val="tx1"/>
                </a:solidFill>
              </a:rPr>
              <a:t>Promised beforehand through His prophets in the Holy Scriptures</a:t>
            </a:r>
          </a:p>
          <a:p>
            <a:pPr marL="914400" lvl="1" indent="-457200">
              <a:buFont typeface="Wingdings" panose="05000000000000000000" pitchFamily="2" charset="2"/>
              <a:buChar char="v"/>
            </a:pPr>
            <a:r>
              <a:rPr lang="en-US" sz="2800" dirty="0">
                <a:solidFill>
                  <a:schemeClr val="tx1"/>
                </a:solidFill>
              </a:rPr>
              <a:t>His Son</a:t>
            </a:r>
          </a:p>
          <a:p>
            <a:pPr marL="1371600" lvl="2" indent="-457200">
              <a:buFont typeface="Wingdings" panose="05000000000000000000" pitchFamily="2" charset="2"/>
              <a:buChar char="ü"/>
            </a:pPr>
            <a:r>
              <a:rPr lang="en-US" sz="2400" dirty="0">
                <a:solidFill>
                  <a:schemeClr val="tx1"/>
                </a:solidFill>
              </a:rPr>
              <a:t>Who was born of a descendant of David according to the flesh (Humanity)</a:t>
            </a:r>
          </a:p>
          <a:p>
            <a:pPr marL="1371600" lvl="2" indent="-457200">
              <a:buFont typeface="Wingdings" panose="05000000000000000000" pitchFamily="2" charset="2"/>
              <a:buChar char="ü"/>
            </a:pPr>
            <a:r>
              <a:rPr lang="en-US" sz="2400" dirty="0">
                <a:solidFill>
                  <a:schemeClr val="tx1"/>
                </a:solidFill>
              </a:rPr>
              <a:t>Who was declared the Son of God with power by the resurrection from the dead, according to the Spirit of holiness (Divinity)</a:t>
            </a:r>
          </a:p>
          <a:p>
            <a:pPr marL="1371600" lvl="2" indent="-457200">
              <a:buFont typeface="Wingdings" panose="05000000000000000000" pitchFamily="2" charset="2"/>
              <a:buChar char="ü"/>
            </a:pPr>
            <a:r>
              <a:rPr lang="en-US" sz="2400" dirty="0">
                <a:solidFill>
                  <a:schemeClr val="tx1"/>
                </a:solidFill>
              </a:rPr>
              <a:t>Jesus Christ our Lord </a:t>
            </a:r>
            <a:r>
              <a:rPr lang="en-US" sz="2400" dirty="0"/>
              <a:t>()</a:t>
            </a:r>
          </a:p>
          <a:p>
            <a:pPr marL="0" indent="0">
              <a:buNone/>
            </a:pPr>
            <a:endParaRPr lang="en-US" sz="3200" dirty="0"/>
          </a:p>
        </p:txBody>
      </p:sp>
    </p:spTree>
    <p:extLst>
      <p:ext uri="{BB962C8B-B14F-4D97-AF65-F5344CB8AC3E}">
        <p14:creationId xmlns:p14="http://schemas.microsoft.com/office/powerpoint/2010/main" val="2539088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6E8C-0760-4BE4-B9AF-069FFB627780}"/>
              </a:ext>
            </a:extLst>
          </p:cNvPr>
          <p:cNvSpPr>
            <a:spLocks noGrp="1"/>
          </p:cNvSpPr>
          <p:nvPr>
            <p:ph type="title"/>
          </p:nvPr>
        </p:nvSpPr>
        <p:spPr>
          <a:xfrm>
            <a:off x="1640156" y="655282"/>
            <a:ext cx="8911687" cy="1280890"/>
          </a:xfrm>
        </p:spPr>
        <p:txBody>
          <a:bodyPr/>
          <a:lstStyle/>
          <a:p>
            <a:r>
              <a:rPr lang="en-US" dirty="0"/>
              <a:t>Worthy is the Lamb (Revelation 5:12)</a:t>
            </a:r>
          </a:p>
        </p:txBody>
      </p:sp>
      <p:sp>
        <p:nvSpPr>
          <p:cNvPr id="3" name="Content Placeholder 2">
            <a:extLst>
              <a:ext uri="{FF2B5EF4-FFF2-40B4-BE49-F238E27FC236}">
                <a16:creationId xmlns:a16="http://schemas.microsoft.com/office/drawing/2014/main" id="{56B1B6E8-8982-4CDC-9465-51295EF54DE5}"/>
              </a:ext>
            </a:extLst>
          </p:cNvPr>
          <p:cNvSpPr>
            <a:spLocks noGrp="1"/>
          </p:cNvSpPr>
          <p:nvPr>
            <p:ph idx="1"/>
          </p:nvPr>
        </p:nvSpPr>
        <p:spPr/>
        <p:txBody>
          <a:bodyPr>
            <a:normAutofit/>
          </a:bodyPr>
          <a:lstStyle/>
          <a:p>
            <a:pPr marL="0" indent="0" algn="ctr">
              <a:buNone/>
            </a:pPr>
            <a:r>
              <a:rPr lang="en-US" sz="4400" dirty="0">
                <a:effectLst/>
                <a:latin typeface="Times New Roman" panose="02020603050405020304" pitchFamily="18" charset="0"/>
                <a:ea typeface="Calibri" panose="020F0502020204030204" pitchFamily="34" charset="0"/>
              </a:rPr>
              <a:t>His crucifixion was the gateway, not to death, but to his coronation. His resurrection assured this, raised by the power of God who then placed Him at His right hand to serve his kingdom.</a:t>
            </a:r>
            <a:endParaRPr lang="en-US" sz="4400" dirty="0"/>
          </a:p>
        </p:txBody>
      </p:sp>
    </p:spTree>
    <p:extLst>
      <p:ext uri="{BB962C8B-B14F-4D97-AF65-F5344CB8AC3E}">
        <p14:creationId xmlns:p14="http://schemas.microsoft.com/office/powerpoint/2010/main" val="2701326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91AF-5AC2-4FB7-9CEE-B8AE8D0C53B6}"/>
              </a:ext>
            </a:extLst>
          </p:cNvPr>
          <p:cNvSpPr>
            <a:spLocks noGrp="1"/>
          </p:cNvSpPr>
          <p:nvPr>
            <p:ph type="title"/>
          </p:nvPr>
        </p:nvSpPr>
        <p:spPr>
          <a:xfrm>
            <a:off x="1600200" y="548640"/>
            <a:ext cx="9867723" cy="991548"/>
          </a:xfrm>
        </p:spPr>
        <p:txBody>
          <a:bodyPr>
            <a:normAutofit/>
          </a:bodyPr>
          <a:lstStyle/>
          <a:p>
            <a:r>
              <a:rPr lang="en-US" sz="4800" b="1" dirty="0"/>
              <a:t>The Uniqueness of His Exaltation</a:t>
            </a:r>
          </a:p>
        </p:txBody>
      </p:sp>
      <p:sp>
        <p:nvSpPr>
          <p:cNvPr id="3" name="Content Placeholder 2">
            <a:extLst>
              <a:ext uri="{FF2B5EF4-FFF2-40B4-BE49-F238E27FC236}">
                <a16:creationId xmlns:a16="http://schemas.microsoft.com/office/drawing/2014/main" id="{53128302-DD36-49F0-8C2C-48A6833A307D}"/>
              </a:ext>
            </a:extLst>
          </p:cNvPr>
          <p:cNvSpPr>
            <a:spLocks noGrp="1"/>
          </p:cNvSpPr>
          <p:nvPr>
            <p:ph idx="1"/>
          </p:nvPr>
        </p:nvSpPr>
        <p:spPr>
          <a:xfrm>
            <a:off x="2389724" y="1540188"/>
            <a:ext cx="9441031" cy="4769171"/>
          </a:xfrm>
        </p:spPr>
        <p:txBody>
          <a:bodyPr>
            <a:noAutofit/>
          </a:bodyPr>
          <a:lstStyle/>
          <a:p>
            <a:r>
              <a:rPr lang="en-US" sz="2800" dirty="0"/>
              <a:t>Exalted to the highest place of honor, executive power and authority in the universe; at the right hand of God (Stott 374-376)</a:t>
            </a:r>
            <a:br>
              <a:rPr lang="en-US" sz="2800" dirty="0"/>
            </a:br>
            <a:br>
              <a:rPr lang="en-US" sz="2800" dirty="0"/>
            </a:br>
            <a:r>
              <a:rPr lang="en-US" sz="2800" dirty="0"/>
              <a:t>			From the shame and pain on the cross</a:t>
            </a:r>
            <a:br>
              <a:rPr lang="en-US" sz="2800" dirty="0"/>
            </a:br>
            <a:endParaRPr lang="en-US" sz="2400" dirty="0"/>
          </a:p>
          <a:p>
            <a:r>
              <a:rPr lang="en-US" sz="2800" dirty="0"/>
              <a:t>Paul writes these words, “God has super exalted Jesus.”</a:t>
            </a:r>
          </a:p>
          <a:p>
            <a:pPr marL="914400" lvl="1" indent="-457200">
              <a:buFont typeface="Wingdings" panose="05000000000000000000" pitchFamily="2" charset="2"/>
              <a:buChar char="Ø"/>
            </a:pPr>
            <a:r>
              <a:rPr lang="en-US" sz="2400" dirty="0"/>
              <a:t>Giving him a name above every name </a:t>
            </a:r>
            <a:r>
              <a:rPr lang="en-US" sz="2400"/>
              <a:t>(Philippians 2:9)</a:t>
            </a:r>
            <a:endParaRPr lang="en-US" sz="2400" dirty="0"/>
          </a:p>
          <a:p>
            <a:pPr marL="914400" lvl="1" indent="-457200">
              <a:buFont typeface="Wingdings" panose="05000000000000000000" pitchFamily="2" charset="2"/>
              <a:buChar char="Ø"/>
            </a:pPr>
            <a:r>
              <a:rPr lang="en-US" sz="2400" dirty="0"/>
              <a:t>Comes to have first place in </a:t>
            </a:r>
            <a:r>
              <a:rPr lang="en-US" sz="2400" i="1" dirty="0"/>
              <a:t>everything</a:t>
            </a:r>
            <a:r>
              <a:rPr lang="en-US" sz="2400" dirty="0"/>
              <a:t> (Colossians 1:18)</a:t>
            </a:r>
          </a:p>
        </p:txBody>
      </p:sp>
      <p:sp>
        <p:nvSpPr>
          <p:cNvPr id="11" name="Arrow: Bent 10">
            <a:extLst>
              <a:ext uri="{FF2B5EF4-FFF2-40B4-BE49-F238E27FC236}">
                <a16:creationId xmlns:a16="http://schemas.microsoft.com/office/drawing/2014/main" id="{3E73B468-0D23-451D-91F0-9B55C2E2B782}"/>
              </a:ext>
            </a:extLst>
          </p:cNvPr>
          <p:cNvSpPr/>
          <p:nvPr/>
        </p:nvSpPr>
        <p:spPr>
          <a:xfrm rot="16200000">
            <a:off x="3102513" y="2942083"/>
            <a:ext cx="595195" cy="6754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2CB2C0D-F54B-47EA-96D3-EA14150A182D}"/>
              </a:ext>
            </a:extLst>
          </p:cNvPr>
          <p:cNvSpPr txBox="1"/>
          <p:nvPr/>
        </p:nvSpPr>
        <p:spPr>
          <a:xfrm>
            <a:off x="91440" y="-45720"/>
            <a:ext cx="659568" cy="830997"/>
          </a:xfrm>
          <a:prstGeom prst="rect">
            <a:avLst/>
          </a:prstGeom>
          <a:noFill/>
        </p:spPr>
        <p:txBody>
          <a:bodyPr wrap="square" rtlCol="0">
            <a:spAutoFit/>
          </a:bodyPr>
          <a:lstStyle/>
          <a:p>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5768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3E39139-2E2E-4606-ADC6-020E0A260D5B}"/>
              </a:ext>
            </a:extLst>
          </p:cNvPr>
          <p:cNvSpPr>
            <a:spLocks noGrp="1"/>
          </p:cNvSpPr>
          <p:nvPr>
            <p:ph type="title"/>
          </p:nvPr>
        </p:nvSpPr>
        <p:spPr>
          <a:xfrm>
            <a:off x="1135197" y="548640"/>
            <a:ext cx="7450975" cy="709561"/>
          </a:xfrm>
        </p:spPr>
        <p:txBody>
          <a:bodyPr>
            <a:noAutofit/>
          </a:bodyPr>
          <a:lstStyle/>
          <a:p>
            <a:r>
              <a:rPr lang="en-US" sz="4800" b="1" dirty="0">
                <a:solidFill>
                  <a:srgbClr val="7D4F44"/>
                </a:solidFill>
              </a:rPr>
              <a:t>The Will of the Father</a:t>
            </a:r>
          </a:p>
        </p:txBody>
      </p:sp>
      <p:sp>
        <p:nvSpPr>
          <p:cNvPr id="25" name="Rectangle 13">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D4F4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0353F12-8079-4BF3-9F4A-6E3DFED24504}"/>
              </a:ext>
            </a:extLst>
          </p:cNvPr>
          <p:cNvSpPr>
            <a:spLocks noGrp="1"/>
          </p:cNvSpPr>
          <p:nvPr>
            <p:ph idx="1"/>
          </p:nvPr>
        </p:nvSpPr>
        <p:spPr>
          <a:xfrm>
            <a:off x="1135197" y="1258201"/>
            <a:ext cx="6272674" cy="5463357"/>
          </a:xfrm>
        </p:spPr>
        <p:txBody>
          <a:bodyPr>
            <a:noAutofit/>
          </a:bodyPr>
          <a:lstStyle/>
          <a:p>
            <a:pPr marL="0" indent="0">
              <a:lnSpc>
                <a:spcPct val="90000"/>
              </a:lnSpc>
              <a:buClr>
                <a:srgbClr val="F9C168"/>
              </a:buClr>
              <a:buNone/>
            </a:pPr>
            <a:r>
              <a:rPr lang="en-US" sz="2800" dirty="0"/>
              <a:t>Almighty God, Creator, and Sustainer of this vast universe loved us</a:t>
            </a:r>
          </a:p>
          <a:p>
            <a:pPr lvl="1">
              <a:lnSpc>
                <a:spcPct val="90000"/>
              </a:lnSpc>
              <a:buClr>
                <a:srgbClr val="F9C168"/>
              </a:buClr>
            </a:pPr>
            <a:r>
              <a:rPr lang="en-US" sz="2400" dirty="0"/>
              <a:t>We were self-centered, self-serving </a:t>
            </a:r>
            <a:r>
              <a:rPr lang="en-US" sz="2400" b="1" u="sng" dirty="0"/>
              <a:t>rebels</a:t>
            </a:r>
          </a:p>
          <a:p>
            <a:pPr marL="0" indent="0">
              <a:lnSpc>
                <a:spcPct val="90000"/>
              </a:lnSpc>
              <a:buClr>
                <a:srgbClr val="F9C168"/>
              </a:buClr>
              <a:buNone/>
            </a:pPr>
            <a:r>
              <a:rPr lang="en-US" sz="2800" dirty="0"/>
              <a:t>Loved us so much that he came after us </a:t>
            </a:r>
            <a:r>
              <a:rPr lang="en-US" sz="2800" b="1" dirty="0"/>
              <a:t>in the person of his eternal son</a:t>
            </a:r>
            <a:r>
              <a:rPr lang="en-US" sz="2800" dirty="0"/>
              <a:t>, </a:t>
            </a:r>
            <a:r>
              <a:rPr lang="en-US" sz="2800" u="sng" dirty="0"/>
              <a:t>pursued us</a:t>
            </a:r>
            <a:r>
              <a:rPr lang="en-US" sz="2800" dirty="0"/>
              <a:t> into a dark kingdom from the desolate agony of the cross where he </a:t>
            </a:r>
            <a:r>
              <a:rPr lang="en-US" sz="2800" u="sng" dirty="0"/>
              <a:t>rescued us</a:t>
            </a:r>
            <a:r>
              <a:rPr lang="en-US" sz="2800" dirty="0"/>
              <a:t>, </a:t>
            </a:r>
            <a:r>
              <a:rPr lang="en-US" sz="2800" u="sng" dirty="0"/>
              <a:t>transferring us</a:t>
            </a:r>
            <a:r>
              <a:rPr lang="en-US" sz="2800" dirty="0"/>
              <a:t> into the kingdom of His Beloved Son</a:t>
            </a:r>
          </a:p>
          <a:p>
            <a:pPr marL="0" indent="0" algn="r">
              <a:lnSpc>
                <a:spcPct val="90000"/>
              </a:lnSpc>
              <a:buClr>
                <a:srgbClr val="F9C168"/>
              </a:buClr>
              <a:buNone/>
            </a:pPr>
            <a:r>
              <a:rPr lang="en-US" dirty="0"/>
              <a:t>(Colossians 1:13-14)</a:t>
            </a:r>
          </a:p>
        </p:txBody>
      </p:sp>
      <p:pic>
        <p:nvPicPr>
          <p:cNvPr id="7" name="Picture 6">
            <a:extLst>
              <a:ext uri="{FF2B5EF4-FFF2-40B4-BE49-F238E27FC236}">
                <a16:creationId xmlns:a16="http://schemas.microsoft.com/office/drawing/2014/main" id="{488CDFF4-4534-4CBF-B195-A7F909654717}"/>
              </a:ext>
            </a:extLst>
          </p:cNvPr>
          <p:cNvPicPr>
            <a:picLocks noChangeAspect="1"/>
          </p:cNvPicPr>
          <p:nvPr/>
        </p:nvPicPr>
        <p:blipFill>
          <a:blip r:embed="rId3"/>
          <a:stretch>
            <a:fillRect/>
          </a:stretch>
        </p:blipFill>
        <p:spPr>
          <a:xfrm>
            <a:off x="7224889" y="645106"/>
            <a:ext cx="4574584" cy="5252773"/>
          </a:xfrm>
          <a:prstGeom prst="rect">
            <a:avLst/>
          </a:prstGeom>
        </p:spPr>
      </p:pic>
      <p:sp>
        <p:nvSpPr>
          <p:cNvPr id="2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BF3046-D04A-4348-B13C-9B0EE5CA442A}"/>
              </a:ext>
            </a:extLst>
          </p:cNvPr>
          <p:cNvPicPr>
            <a:picLocks noChangeAspect="1"/>
          </p:cNvPicPr>
          <p:nvPr/>
        </p:nvPicPr>
        <p:blipFill>
          <a:blip r:embed="rId4"/>
          <a:stretch>
            <a:fillRect/>
          </a:stretch>
        </p:blipFill>
        <p:spPr>
          <a:xfrm>
            <a:off x="0" y="548640"/>
            <a:ext cx="1085153" cy="693603"/>
          </a:xfrm>
          <a:prstGeom prst="rect">
            <a:avLst/>
          </a:prstGeom>
        </p:spPr>
      </p:pic>
    </p:spTree>
    <p:extLst>
      <p:ext uri="{BB962C8B-B14F-4D97-AF65-F5344CB8AC3E}">
        <p14:creationId xmlns:p14="http://schemas.microsoft.com/office/powerpoint/2010/main" val="25491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392B-C2F4-4F46-938D-54C2FEC96D79}"/>
              </a:ext>
            </a:extLst>
          </p:cNvPr>
          <p:cNvSpPr>
            <a:spLocks noGrp="1"/>
          </p:cNvSpPr>
          <p:nvPr>
            <p:ph type="title"/>
          </p:nvPr>
        </p:nvSpPr>
        <p:spPr>
          <a:xfrm>
            <a:off x="1600200" y="455133"/>
            <a:ext cx="10252276" cy="1503938"/>
          </a:xfrm>
        </p:spPr>
        <p:txBody>
          <a:bodyPr>
            <a:noAutofit/>
          </a:bodyPr>
          <a:lstStyle/>
          <a:p>
            <a:r>
              <a:rPr lang="en-US" sz="4800" b="1" dirty="0"/>
              <a:t>Uniqueness of His Provision In His Holy Spirit</a:t>
            </a:r>
          </a:p>
        </p:txBody>
      </p:sp>
      <p:sp>
        <p:nvSpPr>
          <p:cNvPr id="3" name="Content Placeholder 2">
            <a:extLst>
              <a:ext uri="{FF2B5EF4-FFF2-40B4-BE49-F238E27FC236}">
                <a16:creationId xmlns:a16="http://schemas.microsoft.com/office/drawing/2014/main" id="{4CE2B4A7-2630-4C6B-B6BF-C98AE265F0DC}"/>
              </a:ext>
            </a:extLst>
          </p:cNvPr>
          <p:cNvSpPr>
            <a:spLocks noGrp="1"/>
          </p:cNvSpPr>
          <p:nvPr>
            <p:ph idx="1"/>
          </p:nvPr>
        </p:nvSpPr>
        <p:spPr>
          <a:xfrm>
            <a:off x="2022052" y="2052578"/>
            <a:ext cx="9552632" cy="2151287"/>
          </a:xfrm>
        </p:spPr>
        <p:txBody>
          <a:bodyPr>
            <a:normAutofit/>
          </a:bodyPr>
          <a:lstStyle/>
          <a:p>
            <a:r>
              <a:rPr lang="en-US" sz="2400" dirty="0"/>
              <a:t>A common expression – a </a:t>
            </a:r>
            <a:r>
              <a:rPr lang="en-US" sz="2400" i="1" dirty="0"/>
              <a:t>personal relationship with Jesus</a:t>
            </a:r>
            <a:r>
              <a:rPr lang="en-US" sz="2400" dirty="0"/>
              <a:t> – </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does that really mean?</a:t>
            </a:r>
            <a:endParaRPr lang="en-US" sz="2400" dirty="0"/>
          </a:p>
          <a:p>
            <a:r>
              <a:rPr lang="en-US" sz="2400" dirty="0"/>
              <a:t>Jesus is unique – the only religious leader in history who has provided a way to be personally involved with His disciples no matter the century or culture</a:t>
            </a:r>
            <a:endParaRPr lang="en-US" sz="2800" dirty="0"/>
          </a:p>
        </p:txBody>
      </p:sp>
      <p:grpSp>
        <p:nvGrpSpPr>
          <p:cNvPr id="8" name="Group 7">
            <a:extLst>
              <a:ext uri="{FF2B5EF4-FFF2-40B4-BE49-F238E27FC236}">
                <a16:creationId xmlns:a16="http://schemas.microsoft.com/office/drawing/2014/main" id="{F88EBA7A-FFC4-4DFD-B5CC-46667969891C}"/>
              </a:ext>
            </a:extLst>
          </p:cNvPr>
          <p:cNvGrpSpPr/>
          <p:nvPr/>
        </p:nvGrpSpPr>
        <p:grpSpPr>
          <a:xfrm>
            <a:off x="2112740" y="4321248"/>
            <a:ext cx="9144452" cy="2151287"/>
            <a:chOff x="2112740" y="4321248"/>
            <a:chExt cx="9144452" cy="2151287"/>
          </a:xfrm>
        </p:grpSpPr>
        <p:graphicFrame>
          <p:nvGraphicFramePr>
            <p:cNvPr id="5" name="Diagram 4">
              <a:extLst>
                <a:ext uri="{FF2B5EF4-FFF2-40B4-BE49-F238E27FC236}">
                  <a16:creationId xmlns:a16="http://schemas.microsoft.com/office/drawing/2014/main" id="{2217329D-010B-44B4-8B50-83D05C74A901}"/>
                </a:ext>
              </a:extLst>
            </p:cNvPr>
            <p:cNvGraphicFramePr/>
            <p:nvPr>
              <p:extLst>
                <p:ext uri="{D42A27DB-BD31-4B8C-83A1-F6EECF244321}">
                  <p14:modId xmlns:p14="http://schemas.microsoft.com/office/powerpoint/2010/main" val="3453048804"/>
                </p:ext>
              </p:extLst>
            </p:nvPr>
          </p:nvGraphicFramePr>
          <p:xfrm>
            <a:off x="2112740" y="4321248"/>
            <a:ext cx="4190611" cy="215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4F52A410-CEEB-4AA1-A92B-1454E6648197}"/>
                </a:ext>
              </a:extLst>
            </p:cNvPr>
            <p:cNvSpPr/>
            <p:nvPr/>
          </p:nvSpPr>
          <p:spPr>
            <a:xfrm>
              <a:off x="6726338" y="4519728"/>
              <a:ext cx="4530854" cy="1754326"/>
            </a:xfrm>
            <a:prstGeom prst="rect">
              <a:avLst/>
            </a:prstGeom>
          </p:spPr>
          <p:txBody>
            <a:bodyPr wrap="square">
              <a:spAutoFit/>
            </a:bodyPr>
            <a:lstStyle/>
            <a:p>
              <a:pPr algn="ctr"/>
              <a:r>
                <a:rPr lang="en-US" sz="3600" dirty="0">
                  <a:solidFill>
                    <a:srgbClr val="000000"/>
                  </a:solidFill>
                  <a:latin typeface="Times New Roman" panose="02020603050405020304" pitchFamily="18" charset="0"/>
                  <a:ea typeface="Calibri" panose="020F0502020204030204" pitchFamily="34" charset="0"/>
                </a:rPr>
                <a:t>Three aspects of the provision of the Spirit, making Jesus unique</a:t>
              </a:r>
              <a:endParaRPr lang="en-US" sz="3600" dirty="0"/>
            </a:p>
          </p:txBody>
        </p:sp>
      </p:grpSp>
      <p:sp>
        <p:nvSpPr>
          <p:cNvPr id="7" name="TextBox 6">
            <a:extLst>
              <a:ext uri="{FF2B5EF4-FFF2-40B4-BE49-F238E27FC236}">
                <a16:creationId xmlns:a16="http://schemas.microsoft.com/office/drawing/2014/main" id="{24E020D3-2C4A-491A-B6C4-4359A8E83D75}"/>
              </a:ext>
            </a:extLst>
          </p:cNvPr>
          <p:cNvSpPr txBox="1"/>
          <p:nvPr/>
        </p:nvSpPr>
        <p:spPr>
          <a:xfrm>
            <a:off x="91440" y="-45720"/>
            <a:ext cx="659568" cy="830997"/>
          </a:xfrm>
          <a:prstGeom prst="rect">
            <a:avLst/>
          </a:prstGeom>
          <a:noFill/>
        </p:spPr>
        <p:txBody>
          <a:bodyPr wrap="square" rtlCol="0">
            <a:spAutoFit/>
          </a:bodyPr>
          <a:lstStyle/>
          <a:p>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24118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392B-C2F4-4F46-938D-54C2FEC96D79}"/>
              </a:ext>
            </a:extLst>
          </p:cNvPr>
          <p:cNvSpPr>
            <a:spLocks noGrp="1"/>
          </p:cNvSpPr>
          <p:nvPr>
            <p:ph type="title"/>
          </p:nvPr>
        </p:nvSpPr>
        <p:spPr>
          <a:xfrm>
            <a:off x="1600200" y="548640"/>
            <a:ext cx="10252276" cy="1503938"/>
          </a:xfrm>
        </p:spPr>
        <p:txBody>
          <a:bodyPr>
            <a:normAutofit fontScale="90000"/>
          </a:bodyPr>
          <a:lstStyle/>
          <a:p>
            <a:r>
              <a:rPr lang="en-US" sz="5300" b="1" dirty="0"/>
              <a:t>Uniqueness of His Provision</a:t>
            </a:r>
            <a:br>
              <a:rPr lang="en-US" sz="4800" b="1" dirty="0"/>
            </a:br>
            <a:r>
              <a:rPr lang="en-US" sz="4800" b="1" dirty="0"/>
              <a:t>	</a:t>
            </a:r>
            <a:r>
              <a:rPr lang="en-US" sz="4400" b="1" dirty="0"/>
              <a:t>In His Holy Spirit</a:t>
            </a:r>
            <a:endParaRPr lang="en-US" sz="4000" b="1" dirty="0"/>
          </a:p>
        </p:txBody>
      </p:sp>
      <p:sp>
        <p:nvSpPr>
          <p:cNvPr id="3" name="Content Placeholder 2">
            <a:extLst>
              <a:ext uri="{FF2B5EF4-FFF2-40B4-BE49-F238E27FC236}">
                <a16:creationId xmlns:a16="http://schemas.microsoft.com/office/drawing/2014/main" id="{4CE2B4A7-2630-4C6B-B6BF-C98AE265F0DC}"/>
              </a:ext>
            </a:extLst>
          </p:cNvPr>
          <p:cNvSpPr>
            <a:spLocks noGrp="1"/>
          </p:cNvSpPr>
          <p:nvPr>
            <p:ph idx="1"/>
          </p:nvPr>
        </p:nvSpPr>
        <p:spPr>
          <a:xfrm>
            <a:off x="2022051" y="2052578"/>
            <a:ext cx="9675143" cy="4474590"/>
          </a:xfrm>
        </p:spPr>
        <p:txBody>
          <a:bodyPr>
            <a:noAutofit/>
          </a:bodyPr>
          <a:lstStyle/>
          <a:p>
            <a:pPr marL="463550" indent="-463550"/>
            <a:r>
              <a:rPr lang="en-US" sz="2600" dirty="0"/>
              <a:t>The Holy Spirit makes the presence of Jesus </a:t>
            </a:r>
            <a:r>
              <a:rPr lang="en-US" sz="2600" b="1" dirty="0"/>
              <a:t>contemporary</a:t>
            </a:r>
          </a:p>
          <a:p>
            <a:pPr marL="914400" lvl="1" indent="-457200">
              <a:spcBef>
                <a:spcPts val="0"/>
              </a:spcBef>
            </a:pPr>
            <a:r>
              <a:rPr lang="en-US" sz="2400" dirty="0"/>
              <a:t>It is to our advantage that Jesus leaves (John 16:7; 13-14)</a:t>
            </a:r>
          </a:p>
          <a:p>
            <a:pPr marL="914400" lvl="1" indent="-457200">
              <a:spcBef>
                <a:spcPts val="0"/>
              </a:spcBef>
            </a:pPr>
            <a:r>
              <a:rPr lang="en-US" sz="2400" u="sng" dirty="0"/>
              <a:t>Guide you</a:t>
            </a:r>
            <a:r>
              <a:rPr lang="en-US" sz="2400" dirty="0"/>
              <a:t> into all the truth; </a:t>
            </a:r>
            <a:r>
              <a:rPr lang="en-US" sz="2400" u="sng" dirty="0"/>
              <a:t>Not speak on His own initiative</a:t>
            </a:r>
            <a:r>
              <a:rPr lang="en-US" sz="2400" dirty="0"/>
              <a:t>; </a:t>
            </a:r>
            <a:r>
              <a:rPr lang="en-US" sz="2400" u="sng" dirty="0"/>
              <a:t>Disclose to you</a:t>
            </a:r>
            <a:r>
              <a:rPr lang="en-US" sz="2400" dirty="0"/>
              <a:t> what is to come; </a:t>
            </a:r>
            <a:r>
              <a:rPr lang="en-US" sz="2400" u="sng" dirty="0"/>
              <a:t>Glorify</a:t>
            </a:r>
            <a:r>
              <a:rPr lang="en-US" sz="2400" dirty="0"/>
              <a:t> Jesus</a:t>
            </a:r>
          </a:p>
          <a:p>
            <a:pPr marL="463550" indent="-463550"/>
            <a:r>
              <a:rPr lang="en-US" sz="2600" dirty="0"/>
              <a:t>The Holy Spirit makes the presence of Jesus </a:t>
            </a:r>
            <a:r>
              <a:rPr lang="en-US" sz="2600" b="1" dirty="0"/>
              <a:t>universal</a:t>
            </a:r>
          </a:p>
          <a:p>
            <a:pPr marL="914400" lvl="1" indent="-457200">
              <a:spcBef>
                <a:spcPts val="0"/>
              </a:spcBef>
            </a:pPr>
            <a:r>
              <a:rPr lang="en-US" sz="2400" dirty="0"/>
              <a:t>“I am with you always, even unto the end of the world” (Matthew 28:20)</a:t>
            </a:r>
          </a:p>
          <a:p>
            <a:pPr marL="463550" indent="-463550"/>
            <a:r>
              <a:rPr lang="en-US" sz="2600" dirty="0"/>
              <a:t>The Holy Spirit makes the presence of Jesus </a:t>
            </a:r>
            <a:r>
              <a:rPr lang="en-US" sz="2600" b="1" dirty="0"/>
              <a:t>internal</a:t>
            </a:r>
            <a:r>
              <a:rPr lang="en-US" sz="2400" dirty="0"/>
              <a:t> </a:t>
            </a:r>
          </a:p>
          <a:p>
            <a:pPr marL="914400" lvl="1" indent="-457200">
              <a:spcBef>
                <a:spcPts val="0"/>
              </a:spcBef>
            </a:pPr>
            <a:r>
              <a:rPr lang="en-US" sz="2400" dirty="0"/>
              <a:t>“Christ in you, the hope of glory” (Colossians 1:27)</a:t>
            </a:r>
          </a:p>
          <a:p>
            <a:pPr lvl="1"/>
            <a:endParaRPr lang="en-US" sz="2000" dirty="0"/>
          </a:p>
        </p:txBody>
      </p:sp>
    </p:spTree>
    <p:extLst>
      <p:ext uri="{BB962C8B-B14F-4D97-AF65-F5344CB8AC3E}">
        <p14:creationId xmlns:p14="http://schemas.microsoft.com/office/powerpoint/2010/main" val="19645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8F92-B123-4933-99CB-CF9327F8CF36}"/>
              </a:ext>
            </a:extLst>
          </p:cNvPr>
          <p:cNvSpPr>
            <a:spLocks noGrp="1"/>
          </p:cNvSpPr>
          <p:nvPr>
            <p:ph type="title"/>
          </p:nvPr>
        </p:nvSpPr>
        <p:spPr>
          <a:xfrm>
            <a:off x="1600200" y="548640"/>
            <a:ext cx="8911687" cy="822725"/>
          </a:xfrm>
        </p:spPr>
        <p:txBody>
          <a:bodyPr>
            <a:normAutofit fontScale="90000"/>
          </a:bodyPr>
          <a:lstStyle/>
          <a:p>
            <a:r>
              <a:rPr lang="en-US" sz="4800" b="1" dirty="0"/>
              <a:t>Wrapping up</a:t>
            </a:r>
          </a:p>
        </p:txBody>
      </p:sp>
      <p:sp>
        <p:nvSpPr>
          <p:cNvPr id="3" name="Content Placeholder 2">
            <a:extLst>
              <a:ext uri="{FF2B5EF4-FFF2-40B4-BE49-F238E27FC236}">
                <a16:creationId xmlns:a16="http://schemas.microsoft.com/office/drawing/2014/main" id="{F8895A67-2C0F-4B33-9516-E0ADC92555F5}"/>
              </a:ext>
            </a:extLst>
          </p:cNvPr>
          <p:cNvSpPr>
            <a:spLocks noGrp="1"/>
          </p:cNvSpPr>
          <p:nvPr>
            <p:ph idx="1"/>
          </p:nvPr>
        </p:nvSpPr>
        <p:spPr>
          <a:xfrm>
            <a:off x="2589212" y="1540189"/>
            <a:ext cx="8915400" cy="4906910"/>
          </a:xfrm>
        </p:spPr>
        <p:txBody>
          <a:bodyPr>
            <a:noAutofit/>
          </a:bodyPr>
          <a:lstStyle/>
          <a:p>
            <a:pPr marL="682625" indent="-682625"/>
            <a:r>
              <a:rPr lang="en-US" sz="3200" dirty="0"/>
              <a:t>Five aspects of the uniqueness of Jesus – his claims, his death, resurrection, exultation, and his presence in the gift of the Holy Spirit</a:t>
            </a:r>
          </a:p>
          <a:p>
            <a:pPr marL="682625" indent="-682625">
              <a:spcBef>
                <a:spcPts val="3000"/>
              </a:spcBef>
            </a:pPr>
            <a:r>
              <a:rPr lang="en-US" sz="3200" dirty="0"/>
              <a:t>Two impressive facets</a:t>
            </a:r>
          </a:p>
          <a:p>
            <a:pPr marL="1258888" lvl="1" indent="-568325">
              <a:buFont typeface="+mj-lt"/>
              <a:buAutoNum type="arabicPeriod"/>
            </a:pPr>
            <a:r>
              <a:rPr lang="en-US" sz="2800" dirty="0"/>
              <a:t>Unity – No incompatibility between these</a:t>
            </a:r>
          </a:p>
          <a:p>
            <a:pPr marL="1258888" lvl="1" indent="-568325">
              <a:buFont typeface="+mj-lt"/>
              <a:buAutoNum type="arabicPeriod"/>
            </a:pPr>
            <a:r>
              <a:rPr lang="en-US" sz="2800" dirty="0"/>
              <a:t>Correspondence to our human desires and ambitions</a:t>
            </a:r>
          </a:p>
          <a:p>
            <a:pPr marL="1603375" lvl="2" indent="-342900">
              <a:buFont typeface="+mj-lt"/>
              <a:buAutoNum type="arabicPeriod"/>
            </a:pPr>
            <a:r>
              <a:rPr lang="en-US" sz="2400" dirty="0"/>
              <a:t>Jesus speaks </a:t>
            </a:r>
            <a:r>
              <a:rPr lang="en-US" sz="2400" b="1" dirty="0"/>
              <a:t>exactly</a:t>
            </a:r>
            <a:r>
              <a:rPr lang="en-US" sz="2400" dirty="0"/>
              <a:t> to our human need</a:t>
            </a:r>
          </a:p>
        </p:txBody>
      </p:sp>
      <p:sp>
        <p:nvSpPr>
          <p:cNvPr id="5" name="Left Brace 4">
            <a:extLst>
              <a:ext uri="{FF2B5EF4-FFF2-40B4-BE49-F238E27FC236}">
                <a16:creationId xmlns:a16="http://schemas.microsoft.com/office/drawing/2014/main" id="{703310FB-89A8-407E-8AAA-F6C33E670392}"/>
              </a:ext>
            </a:extLst>
          </p:cNvPr>
          <p:cNvSpPr/>
          <p:nvPr/>
        </p:nvSpPr>
        <p:spPr>
          <a:xfrm rot="16200000">
            <a:off x="6892338" y="-436226"/>
            <a:ext cx="961901" cy="8262648"/>
          </a:xfrm>
          <a:prstGeom prst="leftBrace">
            <a:avLst>
              <a:gd name="adj1" fmla="val 8333"/>
              <a:gd name="adj2" fmla="val 876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1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additive="base">
                                        <p:cTn id="1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9"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1"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3"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4"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5"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07"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0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1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1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17"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81482CB6-55E0-47BB-8860-88A2095BB905}"/>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b="1">
                <a:solidFill>
                  <a:srgbClr val="FFFFFF"/>
                </a:solidFill>
              </a:rPr>
              <a:t>Conclusion</a:t>
            </a:r>
          </a:p>
        </p:txBody>
      </p:sp>
      <p:sp>
        <p:nvSpPr>
          <p:cNvPr id="3" name="Content Placeholder 2">
            <a:extLst>
              <a:ext uri="{FF2B5EF4-FFF2-40B4-BE49-F238E27FC236}">
                <a16:creationId xmlns:a16="http://schemas.microsoft.com/office/drawing/2014/main" id="{D193CF90-F658-4322-AF75-B94964A1DFFF}"/>
              </a:ext>
            </a:extLst>
          </p:cNvPr>
          <p:cNvSpPr>
            <a:spLocks noGrp="1"/>
          </p:cNvSpPr>
          <p:nvPr>
            <p:ph type="body" idx="1"/>
          </p:nvPr>
        </p:nvSpPr>
        <p:spPr>
          <a:xfrm>
            <a:off x="7597520" y="804334"/>
            <a:ext cx="4374086" cy="5249332"/>
          </a:xfrm>
        </p:spPr>
        <p:txBody>
          <a:bodyPr vert="horz" lIns="91440" tIns="45720" rIns="91440" bIns="45720" rtlCol="0" anchor="ctr">
            <a:normAutofit/>
          </a:bodyPr>
          <a:lstStyle/>
          <a:p>
            <a:pPr algn="ctr"/>
            <a:r>
              <a:rPr lang="en-US" sz="4800" b="1" dirty="0">
                <a:solidFill>
                  <a:schemeClr val="tx1"/>
                </a:solidFill>
              </a:rPr>
              <a:t>Jesus’ uniqueness declares that He is absolute truth and </a:t>
            </a:r>
            <a:r>
              <a:rPr lang="en-US" sz="4800" b="1" u="sng" dirty="0">
                <a:solidFill>
                  <a:schemeClr val="tx1"/>
                </a:solidFill>
              </a:rPr>
              <a:t>without equal</a:t>
            </a:r>
          </a:p>
        </p:txBody>
      </p:sp>
    </p:spTree>
    <p:extLst>
      <p:ext uri="{BB962C8B-B14F-4D97-AF65-F5344CB8AC3E}">
        <p14:creationId xmlns:p14="http://schemas.microsoft.com/office/powerpoint/2010/main" val="319849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76F6-F0DC-4976-990B-F3CC37F82898}"/>
              </a:ext>
            </a:extLst>
          </p:cNvPr>
          <p:cNvSpPr>
            <a:spLocks noGrp="1"/>
          </p:cNvSpPr>
          <p:nvPr>
            <p:ph type="title"/>
          </p:nvPr>
        </p:nvSpPr>
        <p:spPr>
          <a:xfrm>
            <a:off x="2084831" y="274320"/>
            <a:ext cx="9460069" cy="1450848"/>
          </a:xfrm>
        </p:spPr>
        <p:txBody>
          <a:bodyPr>
            <a:normAutofit fontScale="90000"/>
          </a:bodyPr>
          <a:lstStyle/>
          <a:p>
            <a:pPr algn="ctr"/>
            <a:r>
              <a:rPr lang="en-US" sz="4800" b="1" dirty="0"/>
              <a:t>Regarding the Question of </a:t>
            </a:r>
            <a:br>
              <a:rPr lang="en-US" sz="4800" b="1" dirty="0"/>
            </a:br>
            <a:r>
              <a:rPr lang="en-US" sz="4800" b="1" dirty="0"/>
              <a:t>Jesus’ Uniqueness, …</a:t>
            </a:r>
          </a:p>
        </p:txBody>
      </p:sp>
      <p:sp>
        <p:nvSpPr>
          <p:cNvPr id="3" name="Content Placeholder 2">
            <a:extLst>
              <a:ext uri="{FF2B5EF4-FFF2-40B4-BE49-F238E27FC236}">
                <a16:creationId xmlns:a16="http://schemas.microsoft.com/office/drawing/2014/main" id="{16973FE5-3829-45D1-AAAD-EC26B11AACF1}"/>
              </a:ext>
            </a:extLst>
          </p:cNvPr>
          <p:cNvSpPr>
            <a:spLocks noGrp="1"/>
          </p:cNvSpPr>
          <p:nvPr>
            <p:ph idx="1"/>
          </p:nvPr>
        </p:nvSpPr>
        <p:spPr>
          <a:xfrm>
            <a:off x="2084832" y="2265045"/>
            <a:ext cx="9460069" cy="4318635"/>
          </a:xfrm>
        </p:spPr>
        <p:txBody>
          <a:bodyPr>
            <a:noAutofit/>
          </a:bodyPr>
          <a:lstStyle/>
          <a:p>
            <a:pPr marL="685800" indent="-685800"/>
            <a:r>
              <a:rPr lang="en-US" sz="3600" dirty="0"/>
              <a:t>Is it possible to affirm that Jesus is </a:t>
            </a:r>
            <a:r>
              <a:rPr lang="en-US" sz="3600" b="1" dirty="0"/>
              <a:t>absolute truth</a:t>
            </a:r>
            <a:r>
              <a:rPr lang="en-US" sz="3600" dirty="0"/>
              <a:t>? </a:t>
            </a:r>
          </a:p>
          <a:p>
            <a:pPr marL="685800" indent="-685800"/>
            <a:r>
              <a:rPr lang="en-US" sz="3600" dirty="0"/>
              <a:t>Is it possible to affirm that </a:t>
            </a:r>
            <a:r>
              <a:rPr lang="en-US" sz="3600" b="1" dirty="0"/>
              <a:t>He is unique</a:t>
            </a:r>
            <a:r>
              <a:rPr lang="en-US" sz="3600" dirty="0"/>
              <a:t>? </a:t>
            </a:r>
          </a:p>
          <a:p>
            <a:pPr marL="685800" indent="-685800"/>
            <a:r>
              <a:rPr lang="en-US" sz="3600" dirty="0"/>
              <a:t>It is possible to affirm that </a:t>
            </a:r>
            <a:r>
              <a:rPr lang="en-US" sz="3600" b="1" dirty="0"/>
              <a:t>Jesus</a:t>
            </a:r>
            <a:r>
              <a:rPr lang="en-US" sz="3600" dirty="0"/>
              <a:t> is </a:t>
            </a:r>
            <a:r>
              <a:rPr lang="en-US" sz="3600" b="1" dirty="0"/>
              <a:t>final</a:t>
            </a:r>
            <a:r>
              <a:rPr lang="en-US" sz="3600" dirty="0"/>
              <a:t> and that he </a:t>
            </a:r>
            <a:r>
              <a:rPr lang="en-US" sz="3600" b="1" dirty="0"/>
              <a:t>has no successors or competitors</a:t>
            </a:r>
            <a:r>
              <a:rPr lang="en-US" sz="3600" dirty="0"/>
              <a:t>? </a:t>
            </a:r>
          </a:p>
        </p:txBody>
      </p:sp>
    </p:spTree>
    <p:extLst>
      <p:ext uri="{BB962C8B-B14F-4D97-AF65-F5344CB8AC3E}">
        <p14:creationId xmlns:p14="http://schemas.microsoft.com/office/powerpoint/2010/main" val="1023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400"/>
                            </p:stCondLst>
                            <p:childTnLst>
                              <p:par>
                                <p:cTn id="10" presetID="2" presetClass="entr" presetSubtype="4" fill="hold" nodeType="afterEffect">
                                  <p:stCondLst>
                                    <p:cond delay="500"/>
                                  </p:stCondLst>
                                  <p:iterate type="wd">
                                    <p:tmPct val="10000"/>
                                  </p:iterate>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at should jesus mean to me">
            <a:extLst>
              <a:ext uri="{FF2B5EF4-FFF2-40B4-BE49-F238E27FC236}">
                <a16:creationId xmlns:a16="http://schemas.microsoft.com/office/drawing/2014/main" id="{13AA5C15-59CC-4499-A24D-9EE9B70FC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5"/>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AC3C4B-D90B-458D-9483-AB0109613AA2}"/>
              </a:ext>
            </a:extLst>
          </p:cNvPr>
          <p:cNvSpPr>
            <a:spLocks noGrp="1"/>
          </p:cNvSpPr>
          <p:nvPr>
            <p:ph idx="1"/>
          </p:nvPr>
        </p:nvSpPr>
        <p:spPr>
          <a:xfrm>
            <a:off x="4897821" y="1156138"/>
            <a:ext cx="6999889" cy="4666593"/>
          </a:xfrm>
        </p:spPr>
        <p:txBody>
          <a:bodyPr>
            <a:noAutofit/>
          </a:bodyPr>
          <a:lstStyle/>
          <a:p>
            <a:pPr marL="0" indent="0">
              <a:lnSpc>
                <a:spcPct val="130000"/>
              </a:lnSpc>
              <a:spcBef>
                <a:spcPts val="1200"/>
              </a:spcBef>
              <a:buNone/>
            </a:pPr>
            <a:r>
              <a:rPr lang="en-US" sz="2800" dirty="0"/>
              <a:t>Jesus is a fact. He is a tremendous fact. He is an eternal ever-present fact. He is the one sure fact around which everything in heaven and earth revolves. He was a fact “in the beginning,” before the heavens and the earth were made. And He is still the world’s most powerful fact today</a:t>
            </a:r>
            <a:r>
              <a:rPr lang="en-US" sz="2800" baseline="30000" dirty="0"/>
              <a:t>1</a:t>
            </a:r>
            <a:endParaRPr lang="en-US" sz="2800" dirty="0"/>
          </a:p>
        </p:txBody>
      </p:sp>
      <p:sp>
        <p:nvSpPr>
          <p:cNvPr id="4" name="Rectangle 3">
            <a:extLst>
              <a:ext uri="{FF2B5EF4-FFF2-40B4-BE49-F238E27FC236}">
                <a16:creationId xmlns:a16="http://schemas.microsoft.com/office/drawing/2014/main" id="{79C3DDF6-AD8A-4AE2-BF9C-18EC9C55B5EA}"/>
              </a:ext>
            </a:extLst>
          </p:cNvPr>
          <p:cNvSpPr/>
          <p:nvPr/>
        </p:nvSpPr>
        <p:spPr>
          <a:xfrm>
            <a:off x="4750677" y="86975"/>
            <a:ext cx="7294178"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a:t>
            </a:r>
            <a:r>
              <a:rPr lang="en-US" sz="36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should</a:t>
            </a:r>
            <a:r>
              <a:rPr lang="en-US" sz="3600" b="1" i="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i="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this</a:t>
            </a:r>
            <a:r>
              <a:rPr lang="en-US" sz="3600" b="1" i="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mean to me?</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28DFB5E6-EAD0-442B-BE52-84160455CD9D}"/>
              </a:ext>
            </a:extLst>
          </p:cNvPr>
          <p:cNvSpPr/>
          <p:nvPr/>
        </p:nvSpPr>
        <p:spPr>
          <a:xfrm>
            <a:off x="4855779" y="6309360"/>
            <a:ext cx="6999888" cy="461665"/>
          </a:xfrm>
          <a:prstGeom prst="rect">
            <a:avLst/>
          </a:prstGeom>
        </p:spPr>
        <p:txBody>
          <a:bodyPr wrap="square">
            <a:spAutoFit/>
          </a:bodyPr>
          <a:lstStyle/>
          <a:p>
            <a:pPr indent="461963"/>
            <a:r>
              <a:rPr lang="en-US" sz="1200" baseline="30000" dirty="0"/>
              <a:t>1 </a:t>
            </a:r>
            <a:r>
              <a:rPr lang="en-US" sz="1200" dirty="0"/>
              <a:t>(H. W. </a:t>
            </a:r>
            <a:r>
              <a:rPr lang="en-US" sz="1200" dirty="0" err="1"/>
              <a:t>Gockel</a:t>
            </a:r>
            <a:r>
              <a:rPr lang="en-US" sz="1200" dirty="0"/>
              <a:t>, “Preface,” in </a:t>
            </a:r>
            <a:r>
              <a:rPr lang="en-US" sz="1200" i="1" dirty="0"/>
              <a:t>What Jesus Means to Me</a:t>
            </a:r>
            <a:r>
              <a:rPr lang="en-US" sz="1200" dirty="0"/>
              <a:t> (Saint Louis, MO: Concordia Publishing House, 2008), ix.)</a:t>
            </a:r>
          </a:p>
        </p:txBody>
      </p:sp>
    </p:spTree>
    <p:extLst>
      <p:ext uri="{BB962C8B-B14F-4D97-AF65-F5344CB8AC3E}">
        <p14:creationId xmlns:p14="http://schemas.microsoft.com/office/powerpoint/2010/main" val="212520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6173-1B76-4B84-AAB5-578220EBFC9F}"/>
              </a:ext>
            </a:extLst>
          </p:cNvPr>
          <p:cNvSpPr>
            <a:spLocks noGrp="1"/>
          </p:cNvSpPr>
          <p:nvPr>
            <p:ph type="title"/>
          </p:nvPr>
        </p:nvSpPr>
        <p:spPr>
          <a:xfrm>
            <a:off x="5176934" y="58342"/>
            <a:ext cx="5021516" cy="1280890"/>
          </a:xfrm>
        </p:spPr>
        <p:txBody>
          <a:bodyPr>
            <a:normAutofit/>
          </a:bodyPr>
          <a:lstStyle/>
          <a:p>
            <a:r>
              <a:rPr lang="en-US" b="1" dirty="0"/>
              <a:t>The Question …</a:t>
            </a:r>
          </a:p>
        </p:txBody>
      </p:sp>
      <p:pic>
        <p:nvPicPr>
          <p:cNvPr id="5122" name="Picture 2" descr="Image result for what should jesus mean to me">
            <a:extLst>
              <a:ext uri="{FF2B5EF4-FFF2-40B4-BE49-F238E27FC236}">
                <a16:creationId xmlns:a16="http://schemas.microsoft.com/office/drawing/2014/main" id="{13AA5C15-59CC-4499-A24D-9EE9B70FC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5"/>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AC3C4B-D90B-458D-9483-AB0109613AA2}"/>
              </a:ext>
            </a:extLst>
          </p:cNvPr>
          <p:cNvSpPr>
            <a:spLocks noGrp="1"/>
          </p:cNvSpPr>
          <p:nvPr>
            <p:ph idx="1"/>
          </p:nvPr>
        </p:nvSpPr>
        <p:spPr>
          <a:xfrm>
            <a:off x="5176935" y="3099460"/>
            <a:ext cx="6876520" cy="1478099"/>
          </a:xfrm>
        </p:spPr>
        <p:txBody>
          <a:bodyPr>
            <a:noAutofit/>
          </a:bodyPr>
          <a:lstStyle/>
          <a:p>
            <a:pPr marL="0" indent="0">
              <a:lnSpc>
                <a:spcPct val="130000"/>
              </a:lnSpc>
              <a:spcBef>
                <a:spcPts val="1200"/>
              </a:spcBef>
              <a:buNone/>
            </a:pPr>
            <a:r>
              <a:rPr lang="en-US" sz="2400" dirty="0"/>
              <a:t>On the Day of Pentecost when Peter preached the first Gospel Sermon, he drew the following conclusion:</a:t>
            </a:r>
          </a:p>
          <a:p>
            <a:pPr marL="0" indent="0">
              <a:lnSpc>
                <a:spcPct val="130000"/>
              </a:lnSpc>
              <a:spcBef>
                <a:spcPts val="1200"/>
              </a:spcBef>
              <a:buNone/>
            </a:pPr>
            <a:endParaRPr lang="en-US" sz="2400" dirty="0"/>
          </a:p>
        </p:txBody>
      </p:sp>
      <p:sp>
        <p:nvSpPr>
          <p:cNvPr id="4" name="Rectangle 3">
            <a:extLst>
              <a:ext uri="{FF2B5EF4-FFF2-40B4-BE49-F238E27FC236}">
                <a16:creationId xmlns:a16="http://schemas.microsoft.com/office/drawing/2014/main" id="{79C3DDF6-AD8A-4AE2-BF9C-18EC9C55B5EA}"/>
              </a:ext>
            </a:extLst>
          </p:cNvPr>
          <p:cNvSpPr/>
          <p:nvPr/>
        </p:nvSpPr>
        <p:spPr>
          <a:xfrm>
            <a:off x="5176934" y="916880"/>
            <a:ext cx="6678734"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a:t>
            </a: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should</a:t>
            </a:r>
            <a:r>
              <a:rPr lang="en-US" sz="5400" b="1" i="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Jesus mean to me?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23B4CFD3-9D19-44F2-8D98-F1285354A445}"/>
              </a:ext>
            </a:extLst>
          </p:cNvPr>
          <p:cNvSpPr/>
          <p:nvPr/>
        </p:nvSpPr>
        <p:spPr>
          <a:xfrm>
            <a:off x="5176934" y="4755689"/>
            <a:ext cx="6678734"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chemeClr val="accent4"/>
                </a:solidFill>
                <a:effectLst/>
              </a:rPr>
              <a:t>God has made Him both Lord and Christ</a:t>
            </a:r>
          </a:p>
        </p:txBody>
      </p:sp>
    </p:spTree>
    <p:extLst>
      <p:ext uri="{BB962C8B-B14F-4D97-AF65-F5344CB8AC3E}">
        <p14:creationId xmlns:p14="http://schemas.microsoft.com/office/powerpoint/2010/main" val="2656303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084-9AD3-4767-8F63-EDC84FAC8290}"/>
              </a:ext>
            </a:extLst>
          </p:cNvPr>
          <p:cNvSpPr>
            <a:spLocks noGrp="1"/>
          </p:cNvSpPr>
          <p:nvPr>
            <p:ph type="title"/>
          </p:nvPr>
        </p:nvSpPr>
        <p:spPr>
          <a:xfrm>
            <a:off x="1640156" y="613719"/>
            <a:ext cx="8911687" cy="1280890"/>
          </a:xfrm>
        </p:spPr>
        <p:txBody>
          <a:bodyPr/>
          <a:lstStyle/>
          <a:p>
            <a:r>
              <a:rPr lang="en-US" b="1" dirty="0"/>
              <a:t>Endnote</a:t>
            </a:r>
          </a:p>
        </p:txBody>
      </p:sp>
      <p:sp>
        <p:nvSpPr>
          <p:cNvPr id="3" name="Content Placeholder 2">
            <a:extLst>
              <a:ext uri="{FF2B5EF4-FFF2-40B4-BE49-F238E27FC236}">
                <a16:creationId xmlns:a16="http://schemas.microsoft.com/office/drawing/2014/main" id="{8BEDFD10-977C-4B8E-96DA-7D156A8126F0}"/>
              </a:ext>
            </a:extLst>
          </p:cNvPr>
          <p:cNvSpPr>
            <a:spLocks noGrp="1"/>
          </p:cNvSpPr>
          <p:nvPr>
            <p:ph idx="1"/>
          </p:nvPr>
        </p:nvSpPr>
        <p:spPr>
          <a:xfrm>
            <a:off x="2223655" y="1517073"/>
            <a:ext cx="9694717" cy="4394149"/>
          </a:xfrm>
        </p:spPr>
        <p:txBody>
          <a:bodyPr>
            <a:normAutofit fontScale="92500"/>
          </a:bodyPr>
          <a:lstStyle/>
          <a:p>
            <a:pPr marL="0" indent="0">
              <a:buNone/>
            </a:pPr>
            <a:r>
              <a:rPr lang="en-US" sz="3200" dirty="0"/>
              <a:t>The citations to Stott throughout the presentation are from Dr. McCuistions’ book, </a:t>
            </a:r>
            <a:r>
              <a:rPr lang="en-US" sz="3200" i="1" dirty="0"/>
              <a:t>The Uniqueness of Jesus </a:t>
            </a:r>
            <a:r>
              <a:rPr lang="en-US" sz="3200" dirty="0"/>
              <a:t>that is based on the speech “Is Jesus </a:t>
            </a:r>
            <a:r>
              <a:rPr lang="en-US" sz="3200" i="1" dirty="0"/>
              <a:t>Veritas</a:t>
            </a:r>
            <a:r>
              <a:rPr lang="en-US" sz="3200" dirty="0"/>
              <a:t> for the 21</a:t>
            </a:r>
            <a:r>
              <a:rPr lang="en-US" sz="3200" baseline="30000" dirty="0"/>
              <a:t>st</a:t>
            </a:r>
            <a:r>
              <a:rPr lang="en-US" sz="3200" dirty="0"/>
              <a:t> Century?” delivered at the </a:t>
            </a:r>
            <a:r>
              <a:rPr lang="en-US" sz="3200" i="1" dirty="0"/>
              <a:t>Veritas Forum</a:t>
            </a:r>
            <a:r>
              <a:rPr lang="en-US" sz="3200" dirty="0"/>
              <a:t> in Cambridge, Massachusetts in the late nineties. Dr. McCuistion gives proper credit in this presentation and the book in great gratitude to Dr. Stott. The numbers align with the line numbers given in the book.</a:t>
            </a:r>
          </a:p>
        </p:txBody>
      </p:sp>
    </p:spTree>
    <p:extLst>
      <p:ext uri="{BB962C8B-B14F-4D97-AF65-F5344CB8AC3E}">
        <p14:creationId xmlns:p14="http://schemas.microsoft.com/office/powerpoint/2010/main" val="218560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8C8211-1F68-4CED-8933-CE16D53D1848}"/>
              </a:ext>
            </a:extLst>
          </p:cNvPr>
          <p:cNvSpPr>
            <a:spLocks noGrp="1"/>
          </p:cNvSpPr>
          <p:nvPr>
            <p:ph type="title"/>
          </p:nvPr>
        </p:nvSpPr>
        <p:spPr>
          <a:xfrm>
            <a:off x="2540445" y="1522302"/>
            <a:ext cx="7542340" cy="4378626"/>
          </a:xfrm>
        </p:spPr>
        <p:txBody>
          <a:bodyPr>
            <a:normAutofit/>
          </a:bodyPr>
          <a:lstStyle/>
          <a:p>
            <a:pPr algn="ctr"/>
            <a:r>
              <a:rPr lang="en-US" sz="6600" b="1" dirty="0"/>
              <a:t>Jesus’ uniqueness mandates that He is absolute truth without equal!</a:t>
            </a:r>
          </a:p>
        </p:txBody>
      </p:sp>
      <p:sp>
        <p:nvSpPr>
          <p:cNvPr id="5" name="Text Placeholder 4">
            <a:extLst>
              <a:ext uri="{FF2B5EF4-FFF2-40B4-BE49-F238E27FC236}">
                <a16:creationId xmlns:a16="http://schemas.microsoft.com/office/drawing/2014/main" id="{0710F391-8E8E-4F49-B24E-67D3540B87C5}"/>
              </a:ext>
            </a:extLst>
          </p:cNvPr>
          <p:cNvSpPr>
            <a:spLocks noGrp="1"/>
          </p:cNvSpPr>
          <p:nvPr>
            <p:ph type="body" idx="1"/>
          </p:nvPr>
        </p:nvSpPr>
        <p:spPr>
          <a:xfrm>
            <a:off x="723836" y="512065"/>
            <a:ext cx="8915399" cy="879232"/>
          </a:xfrm>
        </p:spPr>
        <p:txBody>
          <a:bodyPr>
            <a:normAutofit/>
          </a:bodyPr>
          <a:lstStyle/>
          <a:p>
            <a:r>
              <a:rPr lang="en-US" sz="4400" b="1" dirty="0"/>
              <a:t>Proposal</a:t>
            </a:r>
            <a:endParaRPr lang="en-US" sz="2800" b="1" dirty="0"/>
          </a:p>
        </p:txBody>
      </p:sp>
    </p:spTree>
    <p:extLst>
      <p:ext uri="{BB962C8B-B14F-4D97-AF65-F5344CB8AC3E}">
        <p14:creationId xmlns:p14="http://schemas.microsoft.com/office/powerpoint/2010/main" val="23195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5EF9-D0B3-437B-9BAD-779BE09928AD}"/>
              </a:ext>
            </a:extLst>
          </p:cNvPr>
          <p:cNvSpPr>
            <a:spLocks noGrp="1"/>
          </p:cNvSpPr>
          <p:nvPr>
            <p:ph type="title"/>
          </p:nvPr>
        </p:nvSpPr>
        <p:spPr>
          <a:xfrm>
            <a:off x="1600200" y="548640"/>
            <a:ext cx="10363200" cy="1280890"/>
          </a:xfrm>
        </p:spPr>
        <p:txBody>
          <a:bodyPr>
            <a:noAutofit/>
          </a:bodyPr>
          <a:lstStyle/>
          <a:p>
            <a:r>
              <a:rPr lang="en-US" sz="4800" b="1" dirty="0"/>
              <a:t>Content: a person – Jesus Christ</a:t>
            </a:r>
          </a:p>
        </p:txBody>
      </p:sp>
      <p:sp>
        <p:nvSpPr>
          <p:cNvPr id="3" name="Content Placeholder 2">
            <a:extLst>
              <a:ext uri="{FF2B5EF4-FFF2-40B4-BE49-F238E27FC236}">
                <a16:creationId xmlns:a16="http://schemas.microsoft.com/office/drawing/2014/main" id="{21B2BD9B-D8DC-4ECE-91DD-0D0E91DDE1DD}"/>
              </a:ext>
            </a:extLst>
          </p:cNvPr>
          <p:cNvSpPr>
            <a:spLocks noGrp="1"/>
          </p:cNvSpPr>
          <p:nvPr>
            <p:ph idx="1"/>
          </p:nvPr>
        </p:nvSpPr>
        <p:spPr>
          <a:xfrm>
            <a:off x="2589212" y="1630837"/>
            <a:ext cx="8915400" cy="4826524"/>
          </a:xfrm>
        </p:spPr>
        <p:txBody>
          <a:bodyPr>
            <a:normAutofit/>
          </a:bodyPr>
          <a:lstStyle/>
          <a:p>
            <a:r>
              <a:rPr lang="en-US" sz="2800" dirty="0"/>
              <a:t>Jesus Christ is the heart and soul of Christianity</a:t>
            </a:r>
          </a:p>
          <a:p>
            <a:r>
              <a:rPr lang="en-US" sz="2800" dirty="0"/>
              <a:t>Questions about Christianity are all ultimately questions about Christ</a:t>
            </a:r>
          </a:p>
          <a:p>
            <a:r>
              <a:rPr lang="en-US" sz="2800" dirty="0"/>
              <a:t>Without Christ is Christianity no longer</a:t>
            </a:r>
          </a:p>
          <a:p>
            <a:r>
              <a:rPr lang="en-US" sz="2800" dirty="0"/>
              <a:t>Christianity is Christ and questions about Christianity are questions about Christ</a:t>
            </a:r>
          </a:p>
          <a:p>
            <a:r>
              <a:rPr lang="en-US" sz="2800" dirty="0"/>
              <a:t>If you could </a:t>
            </a:r>
            <a:r>
              <a:rPr lang="en-US" sz="2800" u="sng" dirty="0"/>
              <a:t>disprove claims about the uniqueness of Jesus Christ, then Christianity is exploded</a:t>
            </a:r>
          </a:p>
        </p:txBody>
      </p:sp>
    </p:spTree>
    <p:extLst>
      <p:ext uri="{BB962C8B-B14F-4D97-AF65-F5344CB8AC3E}">
        <p14:creationId xmlns:p14="http://schemas.microsoft.com/office/powerpoint/2010/main" val="37766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0000" decel="24000" fill="hold" nodeType="clickEffect">
                                  <p:stCondLst>
                                    <p:cond delay="0"/>
                                  </p:stCondLst>
                                  <p:iterate type="wd">
                                    <p:tmPct val="75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29"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0"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Freeform: Shape 104">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8609045"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000000">
              <a:alpha val="94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2AE5C0B4-D1EA-4075-9DE5-79DEC5DF9808}"/>
              </a:ext>
            </a:extLst>
          </p:cNvPr>
          <p:cNvSpPr>
            <a:spLocks noGrp="1"/>
          </p:cNvSpPr>
          <p:nvPr>
            <p:ph type="title"/>
          </p:nvPr>
        </p:nvSpPr>
        <p:spPr>
          <a:xfrm>
            <a:off x="256307" y="3737310"/>
            <a:ext cx="6368312" cy="1032094"/>
          </a:xfrm>
        </p:spPr>
        <p:txBody>
          <a:bodyPr vert="horz" lIns="91440" tIns="45720" rIns="91440" bIns="45720" rtlCol="0" anchor="b">
            <a:normAutofit/>
          </a:bodyPr>
          <a:lstStyle/>
          <a:p>
            <a:pPr>
              <a:lnSpc>
                <a:spcPct val="90000"/>
              </a:lnSpc>
            </a:pPr>
            <a:r>
              <a:rPr lang="en-US" sz="3200" b="1" dirty="0">
                <a:solidFill>
                  <a:srgbClr val="FEFFFF"/>
                </a:solidFill>
              </a:rPr>
              <a:t>Now, to the heart of our topic</a:t>
            </a:r>
          </a:p>
        </p:txBody>
      </p:sp>
      <p:sp>
        <p:nvSpPr>
          <p:cNvPr id="4" name="Text Placeholder 3">
            <a:extLst>
              <a:ext uri="{FF2B5EF4-FFF2-40B4-BE49-F238E27FC236}">
                <a16:creationId xmlns:a16="http://schemas.microsoft.com/office/drawing/2014/main" id="{23739561-D0CE-4A8C-B2D5-14291469882E}"/>
              </a:ext>
            </a:extLst>
          </p:cNvPr>
          <p:cNvSpPr>
            <a:spLocks noGrp="1"/>
          </p:cNvSpPr>
          <p:nvPr>
            <p:ph type="body" idx="1"/>
          </p:nvPr>
        </p:nvSpPr>
        <p:spPr>
          <a:xfrm>
            <a:off x="502390" y="4899624"/>
            <a:ext cx="7337465" cy="524935"/>
          </a:xfrm>
        </p:spPr>
        <p:txBody>
          <a:bodyPr vert="horz" lIns="91440" tIns="45720" rIns="91440" bIns="45720" rtlCol="0" anchor="t">
            <a:normAutofit/>
          </a:bodyPr>
          <a:lstStyle/>
          <a:p>
            <a:r>
              <a:rPr lang="en-US" b="1" dirty="0">
                <a:solidFill>
                  <a:srgbClr val="FEFFFF"/>
                </a:solidFill>
              </a:rPr>
              <a:t>Five unique features that sets Jesus apart from all others</a:t>
            </a:r>
          </a:p>
        </p:txBody>
      </p:sp>
      <p:graphicFrame>
        <p:nvGraphicFramePr>
          <p:cNvPr id="3" name="Table 2">
            <a:extLst>
              <a:ext uri="{FF2B5EF4-FFF2-40B4-BE49-F238E27FC236}">
                <a16:creationId xmlns:a16="http://schemas.microsoft.com/office/drawing/2014/main" id="{BB4DF4D9-AA2E-46A1-9BC1-679BA8D2271C}"/>
              </a:ext>
            </a:extLst>
          </p:cNvPr>
          <p:cNvGraphicFramePr>
            <a:graphicFrameLocks noGrp="1"/>
          </p:cNvGraphicFramePr>
          <p:nvPr>
            <p:extLst>
              <p:ext uri="{D42A27DB-BD31-4B8C-83A1-F6EECF244321}">
                <p14:modId xmlns:p14="http://schemas.microsoft.com/office/powerpoint/2010/main" val="642139088"/>
              </p:ext>
            </p:extLst>
          </p:nvPr>
        </p:nvGraphicFramePr>
        <p:xfrm>
          <a:off x="274386" y="48467"/>
          <a:ext cx="11789005" cy="3513377"/>
        </p:xfrm>
        <a:graphic>
          <a:graphicData uri="http://schemas.openxmlformats.org/drawingml/2006/table">
            <a:tbl>
              <a:tblPr firstRow="1" bandRow="1">
                <a:tableStyleId>{073A0DAA-6AF3-43AB-8588-CEC1D06C72B9}</a:tableStyleId>
              </a:tblPr>
              <a:tblGrid>
                <a:gridCol w="2357801">
                  <a:extLst>
                    <a:ext uri="{9D8B030D-6E8A-4147-A177-3AD203B41FA5}">
                      <a16:colId xmlns:a16="http://schemas.microsoft.com/office/drawing/2014/main" val="1230830467"/>
                    </a:ext>
                  </a:extLst>
                </a:gridCol>
                <a:gridCol w="2357801">
                  <a:extLst>
                    <a:ext uri="{9D8B030D-6E8A-4147-A177-3AD203B41FA5}">
                      <a16:colId xmlns:a16="http://schemas.microsoft.com/office/drawing/2014/main" val="4282513179"/>
                    </a:ext>
                  </a:extLst>
                </a:gridCol>
                <a:gridCol w="2357801">
                  <a:extLst>
                    <a:ext uri="{9D8B030D-6E8A-4147-A177-3AD203B41FA5}">
                      <a16:colId xmlns:a16="http://schemas.microsoft.com/office/drawing/2014/main" val="1449063016"/>
                    </a:ext>
                  </a:extLst>
                </a:gridCol>
                <a:gridCol w="2357801">
                  <a:extLst>
                    <a:ext uri="{9D8B030D-6E8A-4147-A177-3AD203B41FA5}">
                      <a16:colId xmlns:a16="http://schemas.microsoft.com/office/drawing/2014/main" val="1114543147"/>
                    </a:ext>
                  </a:extLst>
                </a:gridCol>
                <a:gridCol w="2357801">
                  <a:extLst>
                    <a:ext uri="{9D8B030D-6E8A-4147-A177-3AD203B41FA5}">
                      <a16:colId xmlns:a16="http://schemas.microsoft.com/office/drawing/2014/main" val="3316126123"/>
                    </a:ext>
                  </a:extLst>
                </a:gridCol>
              </a:tblGrid>
              <a:tr h="3513377">
                <a:tc>
                  <a:txBody>
                    <a:bodyPr/>
                    <a:lstStyle/>
                    <a:p>
                      <a:r>
                        <a:rPr lang="en-US" sz="16600" dirty="0">
                          <a:solidFill>
                            <a:srgbClr val="7030A0"/>
                          </a:solidFill>
                        </a:rPr>
                        <a:t>1</a:t>
                      </a:r>
                    </a:p>
                  </a:txBody>
                  <a:tcPr>
                    <a:solidFill>
                      <a:schemeClr val="tx1">
                        <a:lumMod val="95000"/>
                      </a:schemeClr>
                    </a:solidFill>
                  </a:tcPr>
                </a:tc>
                <a:tc>
                  <a:txBody>
                    <a:bodyPr/>
                    <a:lstStyle/>
                    <a:p>
                      <a:pPr algn="ctr"/>
                      <a:r>
                        <a:rPr lang="en-US" sz="16600" dirty="0">
                          <a:solidFill>
                            <a:schemeClr val="accent6"/>
                          </a:solidFill>
                        </a:rPr>
                        <a:t>2</a:t>
                      </a:r>
                    </a:p>
                  </a:txBody>
                  <a:tcPr anchor="ctr">
                    <a:solidFill>
                      <a:schemeClr val="tx1">
                        <a:lumMod val="85000"/>
                      </a:schemeClr>
                    </a:solidFill>
                  </a:tcPr>
                </a:tc>
                <a:tc>
                  <a:txBody>
                    <a:bodyPr/>
                    <a:lstStyle/>
                    <a:p>
                      <a:pPr algn="r"/>
                      <a:r>
                        <a:rPr lang="en-US" sz="16600" dirty="0">
                          <a:solidFill>
                            <a:srgbClr val="FFFF00"/>
                          </a:solidFill>
                        </a:rPr>
                        <a:t>3</a:t>
                      </a:r>
                    </a:p>
                  </a:txBody>
                  <a:tcPr>
                    <a:solidFill>
                      <a:schemeClr val="tx1">
                        <a:lumMod val="75000"/>
                      </a:schemeClr>
                    </a:solidFill>
                  </a:tcPr>
                </a:tc>
                <a:tc>
                  <a:txBody>
                    <a:bodyPr/>
                    <a:lstStyle/>
                    <a:p>
                      <a:pPr algn="ctr"/>
                      <a:r>
                        <a:rPr lang="en-US" sz="16600" dirty="0">
                          <a:solidFill>
                            <a:srgbClr val="0070C0"/>
                          </a:solidFill>
                        </a:rPr>
                        <a:t>4</a:t>
                      </a:r>
                    </a:p>
                  </a:txBody>
                  <a:tcPr anchor="ctr">
                    <a:solidFill>
                      <a:schemeClr val="tx1">
                        <a:lumMod val="65000"/>
                      </a:schemeClr>
                    </a:solidFill>
                  </a:tcPr>
                </a:tc>
                <a:tc>
                  <a:txBody>
                    <a:bodyPr/>
                    <a:lstStyle/>
                    <a:p>
                      <a:pPr algn="ctr"/>
                      <a:r>
                        <a:rPr lang="en-US" sz="16600" dirty="0">
                          <a:solidFill>
                            <a:schemeClr val="bg1"/>
                          </a:solidFill>
                        </a:rPr>
                        <a:t>5</a:t>
                      </a:r>
                    </a:p>
                  </a:txBody>
                  <a:tcPr>
                    <a:solidFill>
                      <a:schemeClr val="tx1">
                        <a:lumMod val="50000"/>
                      </a:schemeClr>
                    </a:solidFill>
                  </a:tcPr>
                </a:tc>
                <a:extLst>
                  <a:ext uri="{0D108BD9-81ED-4DB2-BD59-A6C34878D82A}">
                    <a16:rowId xmlns:a16="http://schemas.microsoft.com/office/drawing/2014/main" val="2377056884"/>
                  </a:ext>
                </a:extLst>
              </a:tr>
            </a:tbl>
          </a:graphicData>
        </a:graphic>
      </p:graphicFrame>
      <p:graphicFrame>
        <p:nvGraphicFramePr>
          <p:cNvPr id="5" name="Table 4">
            <a:extLst>
              <a:ext uri="{FF2B5EF4-FFF2-40B4-BE49-F238E27FC236}">
                <a16:creationId xmlns:a16="http://schemas.microsoft.com/office/drawing/2014/main" id="{2C4DFB6E-07F1-4E00-B285-297C70261FB9}"/>
              </a:ext>
            </a:extLst>
          </p:cNvPr>
          <p:cNvGraphicFramePr>
            <a:graphicFrameLocks noGrp="1"/>
          </p:cNvGraphicFramePr>
          <p:nvPr>
            <p:extLst>
              <p:ext uri="{D42A27DB-BD31-4B8C-83A1-F6EECF244321}">
                <p14:modId xmlns:p14="http://schemas.microsoft.com/office/powerpoint/2010/main" val="313724597"/>
              </p:ext>
            </p:extLst>
          </p:nvPr>
        </p:nvGraphicFramePr>
        <p:xfrm>
          <a:off x="8742110" y="3760072"/>
          <a:ext cx="2230690" cy="2590800"/>
        </p:xfrm>
        <a:graphic>
          <a:graphicData uri="http://schemas.openxmlformats.org/drawingml/2006/table">
            <a:tbl>
              <a:tblPr firstRow="1" bandRow="1">
                <a:tableStyleId>{5C22544A-7EE6-4342-B048-85BDC9FD1C3A}</a:tableStyleId>
              </a:tblPr>
              <a:tblGrid>
                <a:gridCol w="551792">
                  <a:extLst>
                    <a:ext uri="{9D8B030D-6E8A-4147-A177-3AD203B41FA5}">
                      <a16:colId xmlns:a16="http://schemas.microsoft.com/office/drawing/2014/main" val="3087309726"/>
                    </a:ext>
                  </a:extLst>
                </a:gridCol>
                <a:gridCol w="1678898">
                  <a:extLst>
                    <a:ext uri="{9D8B030D-6E8A-4147-A177-3AD203B41FA5}">
                      <a16:colId xmlns:a16="http://schemas.microsoft.com/office/drawing/2014/main" val="2362123338"/>
                    </a:ext>
                  </a:extLst>
                </a:gridCol>
              </a:tblGrid>
              <a:tr h="393259">
                <a:tc>
                  <a:txBody>
                    <a:bodyPr/>
                    <a:lstStyle/>
                    <a:p>
                      <a:pPr algn="ctr"/>
                      <a:r>
                        <a:rPr lang="en-US" sz="2800" dirty="0">
                          <a:sym typeface="Wingdings" panose="05000000000000000000" pitchFamily="2" charset="2"/>
                        </a:rPr>
                        <a:t></a:t>
                      </a:r>
                      <a:endParaRPr lang="en-US" sz="2800" dirty="0"/>
                    </a:p>
                  </a:txBody>
                  <a:tcPr/>
                </a:tc>
                <a:tc>
                  <a:txBody>
                    <a:bodyPr/>
                    <a:lstStyle/>
                    <a:p>
                      <a:r>
                        <a:rPr lang="en-US" sz="2800" dirty="0"/>
                        <a:t>THINGS</a:t>
                      </a:r>
                    </a:p>
                  </a:txBody>
                  <a:tcPr/>
                </a:tc>
                <a:extLst>
                  <a:ext uri="{0D108BD9-81ED-4DB2-BD59-A6C34878D82A}">
                    <a16:rowId xmlns:a16="http://schemas.microsoft.com/office/drawing/2014/main" val="769678673"/>
                  </a:ext>
                </a:extLst>
              </a:tr>
              <a:tr h="393259">
                <a:tc>
                  <a:txBody>
                    <a:bodyPr/>
                    <a:lstStyle/>
                    <a:p>
                      <a:pPr algn="ctr"/>
                      <a:r>
                        <a:rPr lang="en-US" sz="2800" dirty="0">
                          <a:sym typeface="Wingdings" panose="05000000000000000000" pitchFamily="2" charset="2"/>
                        </a:rPr>
                        <a:t></a:t>
                      </a:r>
                      <a:endParaRPr lang="en-US" sz="2800" dirty="0"/>
                    </a:p>
                  </a:txBody>
                  <a:tcPr/>
                </a:tc>
                <a:tc>
                  <a:txBody>
                    <a:bodyPr/>
                    <a:lstStyle/>
                    <a:p>
                      <a:r>
                        <a:rPr lang="en-US" sz="2800" dirty="0"/>
                        <a:t>YOU</a:t>
                      </a:r>
                    </a:p>
                  </a:txBody>
                  <a:tcPr/>
                </a:tc>
                <a:extLst>
                  <a:ext uri="{0D108BD9-81ED-4DB2-BD59-A6C34878D82A}">
                    <a16:rowId xmlns:a16="http://schemas.microsoft.com/office/drawing/2014/main" val="1192896975"/>
                  </a:ext>
                </a:extLst>
              </a:tr>
              <a:tr h="393259">
                <a:tc>
                  <a:txBody>
                    <a:bodyPr/>
                    <a:lstStyle/>
                    <a:p>
                      <a:pPr algn="ctr"/>
                      <a:r>
                        <a:rPr lang="en-US" sz="2800" dirty="0">
                          <a:sym typeface="Wingdings" panose="05000000000000000000" pitchFamily="2" charset="2"/>
                        </a:rPr>
                        <a:t></a:t>
                      </a:r>
                      <a:endParaRPr lang="en-US" sz="2800" dirty="0"/>
                    </a:p>
                  </a:txBody>
                  <a:tcPr/>
                </a:tc>
                <a:tc>
                  <a:txBody>
                    <a:bodyPr/>
                    <a:lstStyle/>
                    <a:p>
                      <a:r>
                        <a:rPr lang="en-US" sz="2800" dirty="0"/>
                        <a:t>NEED</a:t>
                      </a:r>
                    </a:p>
                  </a:txBody>
                  <a:tcPr/>
                </a:tc>
                <a:extLst>
                  <a:ext uri="{0D108BD9-81ED-4DB2-BD59-A6C34878D82A}">
                    <a16:rowId xmlns:a16="http://schemas.microsoft.com/office/drawing/2014/main" val="4230458722"/>
                  </a:ext>
                </a:extLst>
              </a:tr>
              <a:tr h="393259">
                <a:tc>
                  <a:txBody>
                    <a:bodyPr/>
                    <a:lstStyle/>
                    <a:p>
                      <a:pPr algn="ctr"/>
                      <a:r>
                        <a:rPr lang="en-US" sz="2800" dirty="0">
                          <a:sym typeface="Wingdings" panose="05000000000000000000" pitchFamily="2" charset="2"/>
                        </a:rPr>
                        <a:t></a:t>
                      </a:r>
                      <a:endParaRPr lang="en-US" sz="2800" dirty="0"/>
                    </a:p>
                  </a:txBody>
                  <a:tcPr/>
                </a:tc>
                <a:tc>
                  <a:txBody>
                    <a:bodyPr/>
                    <a:lstStyle/>
                    <a:p>
                      <a:r>
                        <a:rPr lang="en-US" sz="2800" dirty="0"/>
                        <a:t>TO</a:t>
                      </a:r>
                    </a:p>
                  </a:txBody>
                  <a:tcPr/>
                </a:tc>
                <a:extLst>
                  <a:ext uri="{0D108BD9-81ED-4DB2-BD59-A6C34878D82A}">
                    <a16:rowId xmlns:a16="http://schemas.microsoft.com/office/drawing/2014/main" val="2455671817"/>
                  </a:ext>
                </a:extLst>
              </a:tr>
              <a:tr h="393259">
                <a:tc>
                  <a:txBody>
                    <a:bodyPr/>
                    <a:lstStyle/>
                    <a:p>
                      <a:pPr algn="ctr"/>
                      <a:r>
                        <a:rPr lang="en-US" sz="2800" dirty="0">
                          <a:sym typeface="Wingdings" panose="05000000000000000000" pitchFamily="2" charset="2"/>
                        </a:rPr>
                        <a:t></a:t>
                      </a:r>
                      <a:endParaRPr lang="en-US" sz="2800" dirty="0"/>
                    </a:p>
                  </a:txBody>
                  <a:tcPr/>
                </a:tc>
                <a:tc>
                  <a:txBody>
                    <a:bodyPr/>
                    <a:lstStyle/>
                    <a:p>
                      <a:r>
                        <a:rPr lang="en-US" sz="2800" dirty="0"/>
                        <a:t>KNOW</a:t>
                      </a:r>
                    </a:p>
                  </a:txBody>
                  <a:tcPr/>
                </a:tc>
                <a:extLst>
                  <a:ext uri="{0D108BD9-81ED-4DB2-BD59-A6C34878D82A}">
                    <a16:rowId xmlns:a16="http://schemas.microsoft.com/office/drawing/2014/main" val="2364393549"/>
                  </a:ext>
                </a:extLst>
              </a:tr>
            </a:tbl>
          </a:graphicData>
        </a:graphic>
      </p:graphicFrame>
    </p:spTree>
    <p:extLst>
      <p:ext uri="{BB962C8B-B14F-4D97-AF65-F5344CB8AC3E}">
        <p14:creationId xmlns:p14="http://schemas.microsoft.com/office/powerpoint/2010/main" val="14647959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6D1F-32BA-4EFD-9C4D-0F432B605ECC}"/>
              </a:ext>
            </a:extLst>
          </p:cNvPr>
          <p:cNvSpPr>
            <a:spLocks noGrp="1"/>
          </p:cNvSpPr>
          <p:nvPr>
            <p:ph type="title"/>
          </p:nvPr>
        </p:nvSpPr>
        <p:spPr>
          <a:xfrm>
            <a:off x="1600200" y="548640"/>
            <a:ext cx="10436902" cy="935386"/>
          </a:xfrm>
        </p:spPr>
        <p:txBody>
          <a:bodyPr>
            <a:noAutofit/>
          </a:bodyPr>
          <a:lstStyle/>
          <a:p>
            <a:r>
              <a:rPr lang="en-US" sz="4800" b="1" dirty="0"/>
              <a:t>Credibility of Jesus’ Claims</a:t>
            </a:r>
          </a:p>
        </p:txBody>
      </p:sp>
      <p:sp>
        <p:nvSpPr>
          <p:cNvPr id="3" name="Content Placeholder 2">
            <a:extLst>
              <a:ext uri="{FF2B5EF4-FFF2-40B4-BE49-F238E27FC236}">
                <a16:creationId xmlns:a16="http://schemas.microsoft.com/office/drawing/2014/main" id="{E04AF06E-EB60-4F40-A1E5-4EBFA59D26FC}"/>
              </a:ext>
            </a:extLst>
          </p:cNvPr>
          <p:cNvSpPr>
            <a:spLocks noGrp="1"/>
          </p:cNvSpPr>
          <p:nvPr>
            <p:ph idx="1"/>
          </p:nvPr>
        </p:nvSpPr>
        <p:spPr>
          <a:xfrm>
            <a:off x="2589212" y="1699967"/>
            <a:ext cx="8915400" cy="3946689"/>
          </a:xfrm>
        </p:spPr>
        <p:txBody>
          <a:bodyPr>
            <a:normAutofit/>
          </a:bodyPr>
          <a:lstStyle/>
          <a:p>
            <a:r>
              <a:rPr lang="en-US" sz="3200" dirty="0"/>
              <a:t>Prominence of the personal pronoun in his teaching</a:t>
            </a:r>
          </a:p>
          <a:p>
            <a:pPr marL="914400" lvl="1" indent="-457200">
              <a:buFont typeface="Wingdings" panose="05000000000000000000" pitchFamily="2" charset="2"/>
              <a:buChar char="Ø"/>
            </a:pPr>
            <a:r>
              <a:rPr lang="en-US" sz="2800" dirty="0"/>
              <a:t>He would inaugurate the arrival of the Kingdom of God</a:t>
            </a:r>
          </a:p>
          <a:p>
            <a:pPr marL="914400" lvl="1" indent="-457200">
              <a:buFont typeface="Wingdings" panose="05000000000000000000" pitchFamily="2" charset="2"/>
              <a:buChar char="Ø"/>
            </a:pPr>
            <a:r>
              <a:rPr lang="en-US" sz="2800" dirty="0"/>
              <a:t>“But I say to you, …” (128 times)</a:t>
            </a:r>
          </a:p>
          <a:p>
            <a:pPr marL="914400" lvl="1" indent="-457200">
              <a:buFont typeface="Wingdings" panose="05000000000000000000" pitchFamily="2" charset="2"/>
              <a:buChar char="Ø"/>
            </a:pPr>
            <a:r>
              <a:rPr lang="en-US" sz="2800" dirty="0"/>
              <a:t>“If I am lifted up, …”</a:t>
            </a:r>
          </a:p>
          <a:p>
            <a:pPr marL="914400" lvl="1" indent="-457200">
              <a:buFont typeface="Wingdings" panose="05000000000000000000" pitchFamily="2" charset="2"/>
              <a:buChar char="Ø"/>
            </a:pPr>
            <a:r>
              <a:rPr lang="en-US" sz="2800" dirty="0"/>
              <a:t>“I, I, I, … me, me, me”</a:t>
            </a:r>
          </a:p>
          <a:p>
            <a:endParaRPr lang="en-US" sz="2800" dirty="0"/>
          </a:p>
        </p:txBody>
      </p:sp>
      <p:sp>
        <p:nvSpPr>
          <p:cNvPr id="5" name="TextBox 4">
            <a:extLst>
              <a:ext uri="{FF2B5EF4-FFF2-40B4-BE49-F238E27FC236}">
                <a16:creationId xmlns:a16="http://schemas.microsoft.com/office/drawing/2014/main" id="{BF41F422-D9F8-4E68-99A9-C99046D64D7A}"/>
              </a:ext>
            </a:extLst>
          </p:cNvPr>
          <p:cNvSpPr txBox="1"/>
          <p:nvPr/>
        </p:nvSpPr>
        <p:spPr>
          <a:xfrm>
            <a:off x="91440" y="-45720"/>
            <a:ext cx="659568" cy="830997"/>
          </a:xfrm>
          <a:prstGeom prst="rect">
            <a:avLst/>
          </a:prstGeom>
          <a:noFill/>
        </p:spPr>
        <p:txBody>
          <a:bodyPr wrap="square" rtlCol="0">
            <a:spAutoFit/>
          </a:bodyPr>
          <a:lstStyle/>
          <a:p>
            <a:r>
              <a:rPr lang="en-US"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97124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315C-48FF-43D3-A35F-0604C8E22644}"/>
              </a:ext>
            </a:extLst>
          </p:cNvPr>
          <p:cNvSpPr>
            <a:spLocks noGrp="1"/>
          </p:cNvSpPr>
          <p:nvPr>
            <p:ph type="title"/>
          </p:nvPr>
        </p:nvSpPr>
        <p:spPr>
          <a:xfrm>
            <a:off x="1600200" y="548641"/>
            <a:ext cx="10363200" cy="892552"/>
          </a:xfrm>
        </p:spPr>
        <p:txBody>
          <a:bodyPr>
            <a:noAutofit/>
          </a:bodyPr>
          <a:lstStyle/>
          <a:p>
            <a:r>
              <a:rPr lang="en-US" sz="4800" b="1" dirty="0"/>
              <a:t>Three Validations of His Claims</a:t>
            </a:r>
          </a:p>
        </p:txBody>
      </p:sp>
      <p:sp>
        <p:nvSpPr>
          <p:cNvPr id="3" name="Content Placeholder 2">
            <a:extLst>
              <a:ext uri="{FF2B5EF4-FFF2-40B4-BE49-F238E27FC236}">
                <a16:creationId xmlns:a16="http://schemas.microsoft.com/office/drawing/2014/main" id="{3F81B3DA-8DB6-43A6-9FEF-CAB7BF76D30E}"/>
              </a:ext>
            </a:extLst>
          </p:cNvPr>
          <p:cNvSpPr>
            <a:spLocks noGrp="1"/>
          </p:cNvSpPr>
          <p:nvPr>
            <p:ph idx="1"/>
          </p:nvPr>
        </p:nvSpPr>
        <p:spPr>
          <a:xfrm>
            <a:off x="1903228" y="2020185"/>
            <a:ext cx="9952074" cy="2817629"/>
          </a:xfrm>
        </p:spPr>
        <p:txBody>
          <a:bodyPr>
            <a:normAutofit fontScale="92500"/>
          </a:bodyPr>
          <a:lstStyle/>
          <a:p>
            <a:pPr>
              <a:lnSpc>
                <a:spcPct val="110000"/>
              </a:lnSpc>
              <a:spcBef>
                <a:spcPts val="600"/>
              </a:spcBef>
            </a:pPr>
            <a:r>
              <a:rPr lang="en-US" sz="5100" b="1" dirty="0"/>
              <a:t>Fulfilment</a:t>
            </a:r>
            <a:r>
              <a:rPr lang="en-US" sz="2600" dirty="0"/>
              <a:t> </a:t>
            </a:r>
            <a:r>
              <a:rPr lang="en-US" sz="2800" dirty="0"/>
              <a:t>(</a:t>
            </a:r>
            <a:r>
              <a:rPr lang="en-US" sz="2800" dirty="0">
                <a:solidFill>
                  <a:schemeClr val="tx1"/>
                </a:solidFill>
              </a:rPr>
              <a:t>completed, satisfied, or accomplished)</a:t>
            </a:r>
          </a:p>
          <a:p>
            <a:pPr>
              <a:spcBef>
                <a:spcPts val="1800"/>
              </a:spcBef>
            </a:pPr>
            <a:r>
              <a:rPr lang="en-US" sz="5100" b="1" dirty="0"/>
              <a:t>Relationship</a:t>
            </a:r>
            <a:r>
              <a:rPr lang="en-US" sz="5100" dirty="0"/>
              <a:t> – </a:t>
            </a:r>
            <a:r>
              <a:rPr lang="en-US" sz="4600" i="1" dirty="0">
                <a:solidFill>
                  <a:schemeClr val="tx1"/>
                </a:solidFill>
              </a:rPr>
              <a:t>uniquely begotten</a:t>
            </a:r>
          </a:p>
          <a:p>
            <a:pPr>
              <a:spcBef>
                <a:spcPts val="1800"/>
              </a:spcBef>
            </a:pPr>
            <a:r>
              <a:rPr lang="en-US" sz="4800" b="1" dirty="0">
                <a:solidFill>
                  <a:schemeClr val="tx1"/>
                </a:solidFill>
              </a:rPr>
              <a:t>Teaching</a:t>
            </a:r>
            <a:r>
              <a:rPr lang="en-US" sz="4800" dirty="0">
                <a:solidFill>
                  <a:schemeClr val="tx1"/>
                </a:solidFill>
              </a:rPr>
              <a:t> with </a:t>
            </a:r>
            <a:r>
              <a:rPr lang="en-US" sz="4800" i="1" dirty="0">
                <a:solidFill>
                  <a:schemeClr val="tx1"/>
                </a:solidFill>
              </a:rPr>
              <a:t>Inherent</a:t>
            </a:r>
            <a:r>
              <a:rPr lang="en-US" sz="4800" dirty="0">
                <a:solidFill>
                  <a:schemeClr val="tx1"/>
                </a:solidFill>
              </a:rPr>
              <a:t> Authority</a:t>
            </a:r>
            <a:endParaRPr lang="en-US" sz="4800" dirty="0"/>
          </a:p>
          <a:p>
            <a:pPr marL="1143000" lvl="1" indent="-685800">
              <a:lnSpc>
                <a:spcPct val="110000"/>
              </a:lnSpc>
              <a:spcBef>
                <a:spcPts val="600"/>
              </a:spcBef>
            </a:pPr>
            <a:endParaRPr lang="en-US" sz="4600" dirty="0"/>
          </a:p>
          <a:p>
            <a:pPr>
              <a:lnSpc>
                <a:spcPct val="110000"/>
              </a:lnSpc>
              <a:spcBef>
                <a:spcPts val="600"/>
              </a:spcBef>
            </a:pPr>
            <a:endParaRPr lang="en-US" sz="4800" dirty="0"/>
          </a:p>
        </p:txBody>
      </p:sp>
      <p:sp>
        <p:nvSpPr>
          <p:cNvPr id="4" name="Rectangle 3">
            <a:extLst>
              <a:ext uri="{FF2B5EF4-FFF2-40B4-BE49-F238E27FC236}">
                <a16:creationId xmlns:a16="http://schemas.microsoft.com/office/drawing/2014/main" id="{FACA1C07-1F2C-427E-83DC-520C0BB66E17}"/>
              </a:ext>
            </a:extLst>
          </p:cNvPr>
          <p:cNvSpPr/>
          <p:nvPr/>
        </p:nvSpPr>
        <p:spPr>
          <a:xfrm>
            <a:off x="1600200" y="5544398"/>
            <a:ext cx="10363200" cy="8925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200" b="1" cap="none" spc="0" dirty="0">
                <a:ln/>
                <a:solidFill>
                  <a:schemeClr val="accent4"/>
                </a:solidFill>
                <a:effectLst/>
              </a:rPr>
              <a:t>By what right can He claim this?</a:t>
            </a:r>
          </a:p>
        </p:txBody>
      </p:sp>
    </p:spTree>
    <p:extLst>
      <p:ext uri="{BB962C8B-B14F-4D97-AF65-F5344CB8AC3E}">
        <p14:creationId xmlns:p14="http://schemas.microsoft.com/office/powerpoint/2010/main" val="218430302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4561</Words>
  <Application>Microsoft Office PowerPoint</Application>
  <PresentationFormat>Widescreen</PresentationFormat>
  <Paragraphs>445</Paragraphs>
  <Slides>42</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Gothic</vt:lpstr>
      <vt:lpstr>Courier New</vt:lpstr>
      <vt:lpstr>Times New Roman</vt:lpstr>
      <vt:lpstr>Wingdings</vt:lpstr>
      <vt:lpstr>Wingdings 3</vt:lpstr>
      <vt:lpstr>Wisp</vt:lpstr>
      <vt:lpstr>The Uniqueness of Jesus</vt:lpstr>
      <vt:lpstr>The context of the question</vt:lpstr>
      <vt:lpstr>Signs of the times</vt:lpstr>
      <vt:lpstr>Regarding the Question of  Jesus’ Uniqueness, …</vt:lpstr>
      <vt:lpstr>Jesus’ uniqueness mandates that He is absolute truth without equal!</vt:lpstr>
      <vt:lpstr>Content: a person – Jesus Christ</vt:lpstr>
      <vt:lpstr>Now, to the heart of our topic</vt:lpstr>
      <vt:lpstr>Credibility of Jesus’ Claims</vt:lpstr>
      <vt:lpstr>Three Validations of His Claims</vt:lpstr>
      <vt:lpstr>Fulfillment</vt:lpstr>
      <vt:lpstr>Fulfillment</vt:lpstr>
      <vt:lpstr>Old Testament verification</vt:lpstr>
      <vt:lpstr>Fulfillment of all Prophecy</vt:lpstr>
      <vt:lpstr>Relationship</vt:lpstr>
      <vt:lpstr>Relationship – Unique Son </vt:lpstr>
      <vt:lpstr>The Gospels on His Relationship</vt:lpstr>
      <vt:lpstr>More on the Relationship</vt:lpstr>
      <vt:lpstr>Authority</vt:lpstr>
      <vt:lpstr>Authority to Teach</vt:lpstr>
      <vt:lpstr>Authority to Act</vt:lpstr>
      <vt:lpstr>Authority to Judge</vt:lpstr>
      <vt:lpstr>I – Thou</vt:lpstr>
      <vt:lpstr>Uniqueness of His Death</vt:lpstr>
      <vt:lpstr>By contrast</vt:lpstr>
      <vt:lpstr>The symbol of the Christian faith</vt:lpstr>
      <vt:lpstr>The Death of Jesus</vt:lpstr>
      <vt:lpstr>Two Vital Perspectives</vt:lpstr>
      <vt:lpstr>Reality</vt:lpstr>
      <vt:lpstr>After his Resurrection … </vt:lpstr>
      <vt:lpstr>Three-fold Evidence</vt:lpstr>
      <vt:lpstr>Significance – Past, Present, &amp; Future </vt:lpstr>
      <vt:lpstr>Paul’s Gospel – Romans 1:1-4</vt:lpstr>
      <vt:lpstr>Worthy is the Lamb (Revelation 5:12)</vt:lpstr>
      <vt:lpstr>The Uniqueness of His Exaltation</vt:lpstr>
      <vt:lpstr>The Will of the Father</vt:lpstr>
      <vt:lpstr>Uniqueness of His Provision In His Holy Spirit</vt:lpstr>
      <vt:lpstr>Uniqueness of His Provision  In His Holy Spirit</vt:lpstr>
      <vt:lpstr>Wrapping up</vt:lpstr>
      <vt:lpstr>Conclusion</vt:lpstr>
      <vt:lpstr>PowerPoint Presentation</vt:lpstr>
      <vt:lpstr>The Question …</vt:lpstr>
      <vt:lpstr>Endnote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Supremacy of Jesus</dc:title>
  <dc:creator>Paul McCuistion</dc:creator>
  <cp:lastModifiedBy>Paul McCuistion</cp:lastModifiedBy>
  <cp:revision>2</cp:revision>
  <dcterms:created xsi:type="dcterms:W3CDTF">2019-09-18T02:47:42Z</dcterms:created>
  <dcterms:modified xsi:type="dcterms:W3CDTF">2021-06-16T15:27:05Z</dcterms:modified>
</cp:coreProperties>
</file>